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8" r:id="rId3"/>
    <p:sldId id="279" r:id="rId4"/>
    <p:sldId id="320" r:id="rId5"/>
    <p:sldId id="321" r:id="rId6"/>
    <p:sldId id="329" r:id="rId7"/>
    <p:sldId id="339" r:id="rId8"/>
    <p:sldId id="340" r:id="rId9"/>
    <p:sldId id="322" r:id="rId10"/>
    <p:sldId id="341" r:id="rId11"/>
    <p:sldId id="324" r:id="rId12"/>
    <p:sldId id="262" r:id="rId13"/>
    <p:sldId id="264" r:id="rId14"/>
    <p:sldId id="280" r:id="rId15"/>
    <p:sldId id="281" r:id="rId16"/>
    <p:sldId id="342" r:id="rId17"/>
    <p:sldId id="282" r:id="rId18"/>
    <p:sldId id="274" r:id="rId19"/>
    <p:sldId id="276" r:id="rId20"/>
    <p:sldId id="277" r:id="rId21"/>
    <p:sldId id="278" r:id="rId22"/>
    <p:sldId id="283" r:id="rId23"/>
    <p:sldId id="284" r:id="rId24"/>
    <p:sldId id="260" r:id="rId25"/>
    <p:sldId id="261" r:id="rId26"/>
    <p:sldId id="291" r:id="rId27"/>
    <p:sldId id="285" r:id="rId28"/>
    <p:sldId id="265" r:id="rId29"/>
    <p:sldId id="343" r:id="rId30"/>
    <p:sldId id="344" r:id="rId31"/>
    <p:sldId id="266" r:id="rId32"/>
    <p:sldId id="345" r:id="rId33"/>
    <p:sldId id="346" r:id="rId34"/>
    <p:sldId id="275" r:id="rId35"/>
    <p:sldId id="286" r:id="rId36"/>
    <p:sldId id="299" r:id="rId37"/>
    <p:sldId id="347" r:id="rId38"/>
    <p:sldId id="326" r:id="rId39"/>
    <p:sldId id="348" r:id="rId40"/>
    <p:sldId id="327" r:id="rId41"/>
    <p:sldId id="349" r:id="rId42"/>
    <p:sldId id="309" r:id="rId43"/>
    <p:sldId id="310" r:id="rId44"/>
    <p:sldId id="350" r:id="rId45"/>
    <p:sldId id="351" r:id="rId46"/>
    <p:sldId id="312" r:id="rId47"/>
    <p:sldId id="352" r:id="rId48"/>
    <p:sldId id="353" r:id="rId49"/>
    <p:sldId id="287" r:id="rId50"/>
    <p:sldId id="306" r:id="rId51"/>
    <p:sldId id="298" r:id="rId52"/>
    <p:sldId id="300" r:id="rId53"/>
    <p:sldId id="301" r:id="rId54"/>
    <p:sldId id="288" r:id="rId55"/>
    <p:sldId id="289" r:id="rId56"/>
    <p:sldId id="290" r:id="rId57"/>
    <p:sldId id="292" r:id="rId58"/>
    <p:sldId id="293" r:id="rId59"/>
    <p:sldId id="308" r:id="rId60"/>
    <p:sldId id="305" r:id="rId61"/>
    <p:sldId id="354" r:id="rId62"/>
    <p:sldId id="355" r:id="rId6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2BAA1006-5EB0-478C-B28E-3ADB9C563D36}">
          <p14:sldIdLst>
            <p14:sldId id="256"/>
            <p14:sldId id="328"/>
            <p14:sldId id="279"/>
            <p14:sldId id="320"/>
            <p14:sldId id="321"/>
            <p14:sldId id="329"/>
            <p14:sldId id="339"/>
            <p14:sldId id="340"/>
            <p14:sldId id="322"/>
            <p14:sldId id="341"/>
            <p14:sldId id="324"/>
            <p14:sldId id="262"/>
            <p14:sldId id="264"/>
            <p14:sldId id="280"/>
            <p14:sldId id="281"/>
            <p14:sldId id="342"/>
            <p14:sldId id="282"/>
            <p14:sldId id="274"/>
            <p14:sldId id="276"/>
            <p14:sldId id="277"/>
            <p14:sldId id="278"/>
            <p14:sldId id="283"/>
          </p14:sldIdLst>
        </p14:section>
        <p14:section name="Hodgkin Huxley" id="{9ED83847-DCB2-42E8-80DC-B9BF901B49FC}">
          <p14:sldIdLst>
            <p14:sldId id="284"/>
            <p14:sldId id="260"/>
            <p14:sldId id="261"/>
            <p14:sldId id="291"/>
            <p14:sldId id="285"/>
            <p14:sldId id="265"/>
            <p14:sldId id="343"/>
            <p14:sldId id="344"/>
            <p14:sldId id="266"/>
            <p14:sldId id="345"/>
            <p14:sldId id="346"/>
          </p14:sldIdLst>
        </p14:section>
        <p14:section name="LIF model" id="{619585B2-3202-4EE6-95E5-DB31C3FE21B0}">
          <p14:sldIdLst>
            <p14:sldId id="275"/>
            <p14:sldId id="286"/>
            <p14:sldId id="299"/>
            <p14:sldId id="347"/>
            <p14:sldId id="326"/>
            <p14:sldId id="348"/>
            <p14:sldId id="327"/>
            <p14:sldId id="349"/>
          </p14:sldIdLst>
        </p14:section>
        <p14:section name="Synapses" id="{3D925763-45A5-4D6B-9954-F770549E5461}">
          <p14:sldIdLst>
            <p14:sldId id="309"/>
            <p14:sldId id="310"/>
            <p14:sldId id="350"/>
            <p14:sldId id="351"/>
            <p14:sldId id="312"/>
            <p14:sldId id="352"/>
            <p14:sldId id="353"/>
          </p14:sldIdLst>
        </p14:section>
        <p14:section name="Networks of LIF neurons" id="{1F4A18DA-BEA2-4069-88FD-A41B84BA3C7E}">
          <p14:sldIdLst>
            <p14:sldId id="287"/>
            <p14:sldId id="306"/>
            <p14:sldId id="298"/>
            <p14:sldId id="300"/>
            <p14:sldId id="301"/>
          </p14:sldIdLst>
        </p14:section>
        <p14:section name="The Wilson-Cowan model" id="{DF69D6CC-23C9-4BED-BCC9-1189445A8DD1}">
          <p14:sldIdLst>
            <p14:sldId id="288"/>
            <p14:sldId id="289"/>
            <p14:sldId id="290"/>
            <p14:sldId id="292"/>
            <p14:sldId id="293"/>
            <p14:sldId id="308"/>
            <p14:sldId id="305"/>
          </p14:sldIdLst>
        </p14:section>
        <p14:section name="Bibliography" id="{CFD66692-B195-4886-BA4C-861D85699DDF}">
          <p14:sldIdLst>
            <p14:sldId id="354"/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84629E-26D7-4AE2-8709-45964AA3EDCE}" v="356" dt="2025-06-29T18:59:34.5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09" autoAdjust="0"/>
    <p:restoredTop sz="94660"/>
  </p:normalViewPr>
  <p:slideViewPr>
    <p:cSldViewPr snapToGrid="0">
      <p:cViewPr varScale="1">
        <p:scale>
          <a:sx n="70" d="100"/>
          <a:sy n="70" d="100"/>
        </p:scale>
        <p:origin x="2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Doyon" userId="d3c92cd3-9d60-4378-a6d4-c09407e6fbbc" providerId="ADAL" clId="{C084629E-26D7-4AE2-8709-45964AA3EDCE}"/>
    <pc:docChg chg="undo custSel addSld delSld modSld addSection delSection modSection">
      <pc:chgData name="Nicolas Doyon" userId="d3c92cd3-9d60-4378-a6d4-c09407e6fbbc" providerId="ADAL" clId="{C084629E-26D7-4AE2-8709-45964AA3EDCE}" dt="2025-07-03T04:51:30.372" v="4861" actId="20577"/>
      <pc:docMkLst>
        <pc:docMk/>
      </pc:docMkLst>
      <pc:sldChg chg="modSp mod">
        <pc:chgData name="Nicolas Doyon" userId="d3c92cd3-9d60-4378-a6d4-c09407e6fbbc" providerId="ADAL" clId="{C084629E-26D7-4AE2-8709-45964AA3EDCE}" dt="2025-07-03T04:51:30.372" v="4861" actId="20577"/>
        <pc:sldMkLst>
          <pc:docMk/>
          <pc:sldMk cId="2952039294" sldId="256"/>
        </pc:sldMkLst>
        <pc:spChg chg="mod">
          <ac:chgData name="Nicolas Doyon" userId="d3c92cd3-9d60-4378-a6d4-c09407e6fbbc" providerId="ADAL" clId="{C084629E-26D7-4AE2-8709-45964AA3EDCE}" dt="2025-07-03T04:51:30.372" v="4861" actId="20577"/>
          <ac:spMkLst>
            <pc:docMk/>
            <pc:sldMk cId="2952039294" sldId="256"/>
            <ac:spMk id="2" creationId="{AB3471DD-8424-4E76-8D66-B6A99349F551}"/>
          </ac:spMkLst>
        </pc:spChg>
      </pc:sldChg>
      <pc:sldChg chg="del">
        <pc:chgData name="Nicolas Doyon" userId="d3c92cd3-9d60-4378-a6d4-c09407e6fbbc" providerId="ADAL" clId="{C084629E-26D7-4AE2-8709-45964AA3EDCE}" dt="2025-06-27T23:35:30.174" v="936" actId="47"/>
        <pc:sldMkLst>
          <pc:docMk/>
          <pc:sldMk cId="1291422745" sldId="258"/>
        </pc:sldMkLst>
      </pc:sldChg>
      <pc:sldChg chg="add">
        <pc:chgData name="Nicolas Doyon" userId="d3c92cd3-9d60-4378-a6d4-c09407e6fbbc" providerId="ADAL" clId="{C084629E-26D7-4AE2-8709-45964AA3EDCE}" dt="2025-06-27T21:50:14.296" v="419"/>
        <pc:sldMkLst>
          <pc:docMk/>
          <pc:sldMk cId="1004586314" sldId="259"/>
        </pc:sldMkLst>
      </pc:sldChg>
      <pc:sldChg chg="del">
        <pc:chgData name="Nicolas Doyon" userId="d3c92cd3-9d60-4378-a6d4-c09407e6fbbc" providerId="ADAL" clId="{C084629E-26D7-4AE2-8709-45964AA3EDCE}" dt="2025-06-27T21:50:09.158" v="418" actId="2696"/>
        <pc:sldMkLst>
          <pc:docMk/>
          <pc:sldMk cId="3560217637" sldId="259"/>
        </pc:sldMkLst>
      </pc:sldChg>
      <pc:sldChg chg="modSp mod">
        <pc:chgData name="Nicolas Doyon" userId="d3c92cd3-9d60-4378-a6d4-c09407e6fbbc" providerId="ADAL" clId="{C084629E-26D7-4AE2-8709-45964AA3EDCE}" dt="2025-06-27T21:29:14.554" v="170" actId="20577"/>
        <pc:sldMkLst>
          <pc:docMk/>
          <pc:sldMk cId="2528834959" sldId="272"/>
        </pc:sldMkLst>
      </pc:sldChg>
      <pc:sldChg chg="addSp delSp modSp mod">
        <pc:chgData name="Nicolas Doyon" userId="d3c92cd3-9d60-4378-a6d4-c09407e6fbbc" providerId="ADAL" clId="{C084629E-26D7-4AE2-8709-45964AA3EDCE}" dt="2025-06-27T23:47:46.054" v="1011" actId="20577"/>
        <pc:sldMkLst>
          <pc:docMk/>
          <pc:sldMk cId="3632667430" sldId="273"/>
        </pc:sldMkLst>
      </pc:sldChg>
      <pc:sldChg chg="modAnim">
        <pc:chgData name="Nicolas Doyon" userId="d3c92cd3-9d60-4378-a6d4-c09407e6fbbc" providerId="ADAL" clId="{C084629E-26D7-4AE2-8709-45964AA3EDCE}" dt="2025-06-29T18:57:11.763" v="4833"/>
        <pc:sldMkLst>
          <pc:docMk/>
          <pc:sldMk cId="3644892953" sldId="275"/>
        </pc:sldMkLst>
      </pc:sldChg>
      <pc:sldChg chg="modSp mod">
        <pc:chgData name="Nicolas Doyon" userId="d3c92cd3-9d60-4378-a6d4-c09407e6fbbc" providerId="ADAL" clId="{C084629E-26D7-4AE2-8709-45964AA3EDCE}" dt="2025-06-29T18:50:24.590" v="4812" actId="122"/>
        <pc:sldMkLst>
          <pc:docMk/>
          <pc:sldMk cId="1438059796" sldId="276"/>
        </pc:sldMkLst>
        <pc:spChg chg="mod">
          <ac:chgData name="Nicolas Doyon" userId="d3c92cd3-9d60-4378-a6d4-c09407e6fbbc" providerId="ADAL" clId="{C084629E-26D7-4AE2-8709-45964AA3EDCE}" dt="2025-06-29T18:50:24.590" v="4812" actId="122"/>
          <ac:spMkLst>
            <pc:docMk/>
            <pc:sldMk cId="1438059796" sldId="276"/>
            <ac:spMk id="2" creationId="{E889FDAC-AD9D-46BC-AEF2-F715B228DE3E}"/>
          </ac:spMkLst>
        </pc:spChg>
      </pc:sldChg>
      <pc:sldChg chg="modAnim">
        <pc:chgData name="Nicolas Doyon" userId="d3c92cd3-9d60-4378-a6d4-c09407e6fbbc" providerId="ADAL" clId="{C084629E-26D7-4AE2-8709-45964AA3EDCE}" dt="2025-06-29T18:54:02.091" v="4824"/>
        <pc:sldMkLst>
          <pc:docMk/>
          <pc:sldMk cId="3695806560" sldId="278"/>
        </pc:sldMkLst>
      </pc:sldChg>
      <pc:sldChg chg="modSp mod">
        <pc:chgData name="Nicolas Doyon" userId="d3c92cd3-9d60-4378-a6d4-c09407e6fbbc" providerId="ADAL" clId="{C084629E-26D7-4AE2-8709-45964AA3EDCE}" dt="2025-06-27T23:52:08.284" v="1056" actId="20577"/>
        <pc:sldMkLst>
          <pc:docMk/>
          <pc:sldMk cId="1514040373" sldId="282"/>
        </pc:sldMkLst>
        <pc:spChg chg="mod">
          <ac:chgData name="Nicolas Doyon" userId="d3c92cd3-9d60-4378-a6d4-c09407e6fbbc" providerId="ADAL" clId="{C084629E-26D7-4AE2-8709-45964AA3EDCE}" dt="2025-06-27T23:52:08.284" v="1056" actId="20577"/>
          <ac:spMkLst>
            <pc:docMk/>
            <pc:sldMk cId="1514040373" sldId="282"/>
            <ac:spMk id="2" creationId="{6A184B3B-F256-417B-A9DB-735652A44859}"/>
          </ac:spMkLst>
        </pc:spChg>
      </pc:sldChg>
      <pc:sldChg chg="modAnim">
        <pc:chgData name="Nicolas Doyon" userId="d3c92cd3-9d60-4378-a6d4-c09407e6fbbc" providerId="ADAL" clId="{C084629E-26D7-4AE2-8709-45964AA3EDCE}" dt="2025-06-29T18:54:56.862" v="4830"/>
        <pc:sldMkLst>
          <pc:docMk/>
          <pc:sldMk cId="3042706347" sldId="283"/>
        </pc:sldMkLst>
      </pc:sldChg>
      <pc:sldChg chg="modSp mod">
        <pc:chgData name="Nicolas Doyon" userId="d3c92cd3-9d60-4378-a6d4-c09407e6fbbc" providerId="ADAL" clId="{C084629E-26D7-4AE2-8709-45964AA3EDCE}" dt="2025-06-29T11:34:08.297" v="1473" actId="114"/>
        <pc:sldMkLst>
          <pc:docMk/>
          <pc:sldMk cId="3430806850" sldId="286"/>
        </pc:sldMkLst>
        <pc:spChg chg="mod">
          <ac:chgData name="Nicolas Doyon" userId="d3c92cd3-9d60-4378-a6d4-c09407e6fbbc" providerId="ADAL" clId="{C084629E-26D7-4AE2-8709-45964AA3EDCE}" dt="2025-06-29T11:34:08.297" v="1473" actId="114"/>
          <ac:spMkLst>
            <pc:docMk/>
            <pc:sldMk cId="3430806850" sldId="286"/>
            <ac:spMk id="6" creationId="{245E0C0D-23FB-42F4-B0DB-B26CAEF1AEE4}"/>
          </ac:spMkLst>
        </pc:spChg>
      </pc:sldChg>
      <pc:sldChg chg="modSp del mod">
        <pc:chgData name="Nicolas Doyon" userId="d3c92cd3-9d60-4378-a6d4-c09407e6fbbc" providerId="ADAL" clId="{C084629E-26D7-4AE2-8709-45964AA3EDCE}" dt="2025-06-29T14:03:28.844" v="2808" actId="2696"/>
        <pc:sldMkLst>
          <pc:docMk/>
          <pc:sldMk cId="1932160189" sldId="287"/>
        </pc:sldMkLst>
      </pc:sldChg>
      <pc:sldChg chg="modSp add mod">
        <pc:chgData name="Nicolas Doyon" userId="d3c92cd3-9d60-4378-a6d4-c09407e6fbbc" providerId="ADAL" clId="{C084629E-26D7-4AE2-8709-45964AA3EDCE}" dt="2025-06-29T16:34:06.779" v="4477" actId="20577"/>
        <pc:sldMkLst>
          <pc:docMk/>
          <pc:sldMk cId="3615131456" sldId="287"/>
        </pc:sldMkLst>
        <pc:spChg chg="mod">
          <ac:chgData name="Nicolas Doyon" userId="d3c92cd3-9d60-4378-a6d4-c09407e6fbbc" providerId="ADAL" clId="{C084629E-26D7-4AE2-8709-45964AA3EDCE}" dt="2025-06-29T16:34:06.779" v="4477" actId="20577"/>
          <ac:spMkLst>
            <pc:docMk/>
            <pc:sldMk cId="3615131456" sldId="287"/>
            <ac:spMk id="2" creationId="{3BD617E9-B836-4F79-AE9E-1BE7A25DD58F}"/>
          </ac:spMkLst>
        </pc:spChg>
      </pc:sldChg>
      <pc:sldChg chg="modSp mod">
        <pc:chgData name="Nicolas Doyon" userId="d3c92cd3-9d60-4378-a6d4-c09407e6fbbc" providerId="ADAL" clId="{C084629E-26D7-4AE2-8709-45964AA3EDCE}" dt="2025-06-29T17:18:00.209" v="4532" actId="1076"/>
        <pc:sldMkLst>
          <pc:docMk/>
          <pc:sldMk cId="2277813359" sldId="290"/>
        </pc:sldMkLst>
        <pc:spChg chg="mod">
          <ac:chgData name="Nicolas Doyon" userId="d3c92cd3-9d60-4378-a6d4-c09407e6fbbc" providerId="ADAL" clId="{C084629E-26D7-4AE2-8709-45964AA3EDCE}" dt="2025-06-29T17:18:00.209" v="4532" actId="1076"/>
          <ac:spMkLst>
            <pc:docMk/>
            <pc:sldMk cId="2277813359" sldId="290"/>
            <ac:spMk id="9" creationId="{BD7DB77A-452B-4A76-AC64-8F1A3228E284}"/>
          </ac:spMkLst>
        </pc:spChg>
      </pc:sldChg>
      <pc:sldChg chg="add">
        <pc:chgData name="Nicolas Doyon" userId="d3c92cd3-9d60-4378-a6d4-c09407e6fbbc" providerId="ADAL" clId="{C084629E-26D7-4AE2-8709-45964AA3EDCE}" dt="2025-06-29T11:10:03.411" v="1402"/>
        <pc:sldMkLst>
          <pc:docMk/>
          <pc:sldMk cId="2720687596" sldId="291"/>
        </pc:sldMkLst>
      </pc:sldChg>
      <pc:sldChg chg="del">
        <pc:chgData name="Nicolas Doyon" userId="d3c92cd3-9d60-4378-a6d4-c09407e6fbbc" providerId="ADAL" clId="{C084629E-26D7-4AE2-8709-45964AA3EDCE}" dt="2025-06-29T11:09:55.840" v="1401" actId="2696"/>
        <pc:sldMkLst>
          <pc:docMk/>
          <pc:sldMk cId="3058108610" sldId="291"/>
        </pc:sldMkLst>
      </pc:sldChg>
      <pc:sldChg chg="modSp">
        <pc:chgData name="Nicolas Doyon" userId="d3c92cd3-9d60-4378-a6d4-c09407e6fbbc" providerId="ADAL" clId="{C084629E-26D7-4AE2-8709-45964AA3EDCE}" dt="2025-06-29T17:18:22.126" v="4533" actId="20577"/>
        <pc:sldMkLst>
          <pc:docMk/>
          <pc:sldMk cId="2027672655" sldId="292"/>
        </pc:sldMkLst>
        <pc:spChg chg="mod">
          <ac:chgData name="Nicolas Doyon" userId="d3c92cd3-9d60-4378-a6d4-c09407e6fbbc" providerId="ADAL" clId="{C084629E-26D7-4AE2-8709-45964AA3EDCE}" dt="2025-06-29T17:18:22.126" v="4533" actId="20577"/>
          <ac:spMkLst>
            <pc:docMk/>
            <pc:sldMk cId="2027672655" sldId="292"/>
            <ac:spMk id="6" creationId="{ACB15346-F2DA-420E-A112-B6118DB457D2}"/>
          </ac:spMkLst>
        </pc:spChg>
      </pc:sldChg>
      <pc:sldChg chg="modSp">
        <pc:chgData name="Nicolas Doyon" userId="d3c92cd3-9d60-4378-a6d4-c09407e6fbbc" providerId="ADAL" clId="{C084629E-26D7-4AE2-8709-45964AA3EDCE}" dt="2025-06-29T18:59:34.578" v="4843" actId="20577"/>
        <pc:sldMkLst>
          <pc:docMk/>
          <pc:sldMk cId="2548878901" sldId="293"/>
        </pc:sldMkLst>
        <pc:spChg chg="mod">
          <ac:chgData name="Nicolas Doyon" userId="d3c92cd3-9d60-4378-a6d4-c09407e6fbbc" providerId="ADAL" clId="{C084629E-26D7-4AE2-8709-45964AA3EDCE}" dt="2025-06-29T18:59:34.578" v="4843" actId="20577"/>
          <ac:spMkLst>
            <pc:docMk/>
            <pc:sldMk cId="2548878901" sldId="293"/>
            <ac:spMk id="9" creationId="{B81CF894-083E-4BD1-B238-385F8099762A}"/>
          </ac:spMkLst>
        </pc:spChg>
      </pc:sldChg>
      <pc:sldChg chg="modSp del mod">
        <pc:chgData name="Nicolas Doyon" userId="d3c92cd3-9d60-4378-a6d4-c09407e6fbbc" providerId="ADAL" clId="{C084629E-26D7-4AE2-8709-45964AA3EDCE}" dt="2025-06-28T01:34:25.666" v="1061" actId="47"/>
        <pc:sldMkLst>
          <pc:docMk/>
          <pc:sldMk cId="4187364218" sldId="294"/>
        </pc:sldMkLst>
      </pc:sldChg>
      <pc:sldChg chg="del">
        <pc:chgData name="Nicolas Doyon" userId="d3c92cd3-9d60-4378-a6d4-c09407e6fbbc" providerId="ADAL" clId="{C084629E-26D7-4AE2-8709-45964AA3EDCE}" dt="2025-06-28T01:34:27.623" v="1062" actId="47"/>
        <pc:sldMkLst>
          <pc:docMk/>
          <pc:sldMk cId="3646001021" sldId="295"/>
        </pc:sldMkLst>
      </pc:sldChg>
      <pc:sldChg chg="del">
        <pc:chgData name="Nicolas Doyon" userId="d3c92cd3-9d60-4378-a6d4-c09407e6fbbc" providerId="ADAL" clId="{C084629E-26D7-4AE2-8709-45964AA3EDCE}" dt="2025-06-28T01:34:33.520" v="1063" actId="47"/>
        <pc:sldMkLst>
          <pc:docMk/>
          <pc:sldMk cId="1541875825" sldId="296"/>
        </pc:sldMkLst>
      </pc:sldChg>
      <pc:sldChg chg="del">
        <pc:chgData name="Nicolas Doyon" userId="d3c92cd3-9d60-4378-a6d4-c09407e6fbbc" providerId="ADAL" clId="{C084629E-26D7-4AE2-8709-45964AA3EDCE}" dt="2025-06-28T01:34:35.759" v="1064" actId="47"/>
        <pc:sldMkLst>
          <pc:docMk/>
          <pc:sldMk cId="1988415557" sldId="297"/>
        </pc:sldMkLst>
      </pc:sldChg>
      <pc:sldChg chg="addSp modSp mod">
        <pc:chgData name="Nicolas Doyon" userId="d3c92cd3-9d60-4378-a6d4-c09407e6fbbc" providerId="ADAL" clId="{C084629E-26D7-4AE2-8709-45964AA3EDCE}" dt="2025-06-29T11:50:23.947" v="1540" actId="14100"/>
        <pc:sldMkLst>
          <pc:docMk/>
          <pc:sldMk cId="3878675933" sldId="299"/>
        </pc:sldMkLst>
        <pc:spChg chg="add mod">
          <ac:chgData name="Nicolas Doyon" userId="d3c92cd3-9d60-4378-a6d4-c09407e6fbbc" providerId="ADAL" clId="{C084629E-26D7-4AE2-8709-45964AA3EDCE}" dt="2025-06-29T11:35:08.841" v="1483" actId="1076"/>
          <ac:spMkLst>
            <pc:docMk/>
            <pc:sldMk cId="3878675933" sldId="299"/>
            <ac:spMk id="2" creationId="{177314F8-3005-0F87-76AB-9CE602DE3355}"/>
          </ac:spMkLst>
        </pc:spChg>
        <pc:spChg chg="mod">
          <ac:chgData name="Nicolas Doyon" userId="d3c92cd3-9d60-4378-a6d4-c09407e6fbbc" providerId="ADAL" clId="{C084629E-26D7-4AE2-8709-45964AA3EDCE}" dt="2025-06-29T11:50:23.947" v="1540" actId="14100"/>
          <ac:spMkLst>
            <pc:docMk/>
            <pc:sldMk cId="3878675933" sldId="299"/>
            <ac:spMk id="3" creationId="{85625DFD-9FA7-4F66-A261-2ABB27C6C67F}"/>
          </ac:spMkLst>
        </pc:spChg>
        <pc:spChg chg="add mod">
          <ac:chgData name="Nicolas Doyon" userId="d3c92cd3-9d60-4378-a6d4-c09407e6fbbc" providerId="ADAL" clId="{C084629E-26D7-4AE2-8709-45964AA3EDCE}" dt="2025-06-29T11:41:37.985" v="1491" actId="20577"/>
          <ac:spMkLst>
            <pc:docMk/>
            <pc:sldMk cId="3878675933" sldId="299"/>
            <ac:spMk id="5" creationId="{1027C3BC-4C5D-3F6A-7B82-A7E6AD0C5338}"/>
          </ac:spMkLst>
        </pc:spChg>
        <pc:spChg chg="add mod">
          <ac:chgData name="Nicolas Doyon" userId="d3c92cd3-9d60-4378-a6d4-c09407e6fbbc" providerId="ADAL" clId="{C084629E-26D7-4AE2-8709-45964AA3EDCE}" dt="2025-06-29T11:44:17.277" v="1533" actId="20577"/>
          <ac:spMkLst>
            <pc:docMk/>
            <pc:sldMk cId="3878675933" sldId="299"/>
            <ac:spMk id="6" creationId="{57CB234C-49CF-85DC-C190-568197E8FD56}"/>
          </ac:spMkLst>
        </pc:spChg>
        <pc:spChg chg="add mod">
          <ac:chgData name="Nicolas Doyon" userId="d3c92cd3-9d60-4378-a6d4-c09407e6fbbc" providerId="ADAL" clId="{C084629E-26D7-4AE2-8709-45964AA3EDCE}" dt="2025-06-29T11:44:12.456" v="1529" actId="1036"/>
          <ac:spMkLst>
            <pc:docMk/>
            <pc:sldMk cId="3878675933" sldId="299"/>
            <ac:spMk id="7" creationId="{61F13CD1-3FFD-C055-3E1C-23380F69D023}"/>
          </ac:spMkLst>
        </pc:spChg>
        <pc:spChg chg="add mod">
          <ac:chgData name="Nicolas Doyon" userId="d3c92cd3-9d60-4378-a6d4-c09407e6fbbc" providerId="ADAL" clId="{C084629E-26D7-4AE2-8709-45964AA3EDCE}" dt="2025-06-29T11:44:26.058" v="1535" actId="1076"/>
          <ac:spMkLst>
            <pc:docMk/>
            <pc:sldMk cId="3878675933" sldId="299"/>
            <ac:spMk id="8" creationId="{1F3DB032-F5AF-CDB8-C023-11F54B180A14}"/>
          </ac:spMkLst>
        </pc:spChg>
      </pc:sldChg>
      <pc:sldChg chg="del">
        <pc:chgData name="Nicolas Doyon" userId="d3c92cd3-9d60-4378-a6d4-c09407e6fbbc" providerId="ADAL" clId="{C084629E-26D7-4AE2-8709-45964AA3EDCE}" dt="2025-06-28T01:50:10.250" v="1167" actId="47"/>
        <pc:sldMkLst>
          <pc:docMk/>
          <pc:sldMk cId="3392505069" sldId="302"/>
        </pc:sldMkLst>
      </pc:sldChg>
      <pc:sldChg chg="del">
        <pc:chgData name="Nicolas Doyon" userId="d3c92cd3-9d60-4378-a6d4-c09407e6fbbc" providerId="ADAL" clId="{C084629E-26D7-4AE2-8709-45964AA3EDCE}" dt="2025-06-28T01:47:20.065" v="1166" actId="47"/>
        <pc:sldMkLst>
          <pc:docMk/>
          <pc:sldMk cId="2239959882" sldId="303"/>
        </pc:sldMkLst>
      </pc:sldChg>
      <pc:sldChg chg="del">
        <pc:chgData name="Nicolas Doyon" userId="d3c92cd3-9d60-4378-a6d4-c09407e6fbbc" providerId="ADAL" clId="{C084629E-26D7-4AE2-8709-45964AA3EDCE}" dt="2025-06-29T17:18:56.832" v="4534" actId="47"/>
        <pc:sldMkLst>
          <pc:docMk/>
          <pc:sldMk cId="3086824340" sldId="304"/>
        </pc:sldMkLst>
      </pc:sldChg>
      <pc:sldChg chg="addSp delSp modSp mod">
        <pc:chgData name="Nicolas Doyon" userId="d3c92cd3-9d60-4378-a6d4-c09407e6fbbc" providerId="ADAL" clId="{C084629E-26D7-4AE2-8709-45964AA3EDCE}" dt="2025-06-29T17:13:19.792" v="4513" actId="20577"/>
        <pc:sldMkLst>
          <pc:docMk/>
          <pc:sldMk cId="849143005" sldId="306"/>
        </pc:sldMkLst>
        <pc:spChg chg="mod">
          <ac:chgData name="Nicolas Doyon" userId="d3c92cd3-9d60-4378-a6d4-c09407e6fbbc" providerId="ADAL" clId="{C084629E-26D7-4AE2-8709-45964AA3EDCE}" dt="2025-06-29T17:13:19.792" v="4513" actId="20577"/>
          <ac:spMkLst>
            <pc:docMk/>
            <pc:sldMk cId="849143005" sldId="306"/>
            <ac:spMk id="3" creationId="{725E7B27-4873-4D21-A27D-40A98303575B}"/>
          </ac:spMkLst>
        </pc:spChg>
        <pc:spChg chg="add mod">
          <ac:chgData name="Nicolas Doyon" userId="d3c92cd3-9d60-4378-a6d4-c09407e6fbbc" providerId="ADAL" clId="{C084629E-26D7-4AE2-8709-45964AA3EDCE}" dt="2025-06-29T16:34:19.944" v="4480"/>
          <ac:spMkLst>
            <pc:docMk/>
            <pc:sldMk cId="849143005" sldId="306"/>
            <ac:spMk id="6" creationId="{92A09452-577E-A257-D8FC-3A775689AA2C}"/>
          </ac:spMkLst>
        </pc:spChg>
      </pc:sldChg>
      <pc:sldChg chg="del">
        <pc:chgData name="Nicolas Doyon" userId="d3c92cd3-9d60-4378-a6d4-c09407e6fbbc" providerId="ADAL" clId="{C084629E-26D7-4AE2-8709-45964AA3EDCE}" dt="2025-06-28T01:50:14.879" v="1168" actId="47"/>
        <pc:sldMkLst>
          <pc:docMk/>
          <pc:sldMk cId="2842467557" sldId="307"/>
        </pc:sldMkLst>
      </pc:sldChg>
      <pc:sldChg chg="add del">
        <pc:chgData name="Nicolas Doyon" userId="d3c92cd3-9d60-4378-a6d4-c09407e6fbbc" providerId="ADAL" clId="{C084629E-26D7-4AE2-8709-45964AA3EDCE}" dt="2025-06-29T11:47:33.295" v="1536" actId="2696"/>
        <pc:sldMkLst>
          <pc:docMk/>
          <pc:sldMk cId="726043768" sldId="309"/>
        </pc:sldMkLst>
      </pc:sldChg>
      <pc:sldChg chg="del">
        <pc:chgData name="Nicolas Doyon" userId="d3c92cd3-9d60-4378-a6d4-c09407e6fbbc" providerId="ADAL" clId="{C084629E-26D7-4AE2-8709-45964AA3EDCE}" dt="2025-06-28T01:50:49.379" v="1169" actId="2696"/>
        <pc:sldMkLst>
          <pc:docMk/>
          <pc:sldMk cId="2135322311" sldId="309"/>
        </pc:sldMkLst>
      </pc:sldChg>
      <pc:sldChg chg="modSp add mod">
        <pc:chgData name="Nicolas Doyon" userId="d3c92cd3-9d60-4378-a6d4-c09407e6fbbc" providerId="ADAL" clId="{C084629E-26D7-4AE2-8709-45964AA3EDCE}" dt="2025-06-29T13:59:59.629" v="2805" actId="122"/>
        <pc:sldMkLst>
          <pc:docMk/>
          <pc:sldMk cId="3149935880" sldId="309"/>
        </pc:sldMkLst>
        <pc:spChg chg="mod">
          <ac:chgData name="Nicolas Doyon" userId="d3c92cd3-9d60-4378-a6d4-c09407e6fbbc" providerId="ADAL" clId="{C084629E-26D7-4AE2-8709-45964AA3EDCE}" dt="2025-06-29T13:59:59.629" v="2805" actId="122"/>
          <ac:spMkLst>
            <pc:docMk/>
            <pc:sldMk cId="3149935880" sldId="309"/>
            <ac:spMk id="2" creationId="{12C43FBE-EB5F-4824-A674-DEDC51A5DA88}"/>
          </ac:spMkLst>
        </pc:spChg>
      </pc:sldChg>
      <pc:sldChg chg="del">
        <pc:chgData name="Nicolas Doyon" userId="d3c92cd3-9d60-4378-a6d4-c09407e6fbbc" providerId="ADAL" clId="{C084629E-26D7-4AE2-8709-45964AA3EDCE}" dt="2025-06-28T01:51:40.415" v="1171" actId="2696"/>
        <pc:sldMkLst>
          <pc:docMk/>
          <pc:sldMk cId="1903536166" sldId="310"/>
        </pc:sldMkLst>
      </pc:sldChg>
      <pc:sldChg chg="addSp modSp add mod">
        <pc:chgData name="Nicolas Doyon" userId="d3c92cd3-9d60-4378-a6d4-c09407e6fbbc" providerId="ADAL" clId="{C084629E-26D7-4AE2-8709-45964AA3EDCE}" dt="2025-06-29T14:03:06.948" v="2807" actId="1076"/>
        <pc:sldMkLst>
          <pc:docMk/>
          <pc:sldMk cId="4037938537" sldId="310"/>
        </pc:sldMkLst>
        <pc:spChg chg="add mod">
          <ac:chgData name="Nicolas Doyon" userId="d3c92cd3-9d60-4378-a6d4-c09407e6fbbc" providerId="ADAL" clId="{C084629E-26D7-4AE2-8709-45964AA3EDCE}" dt="2025-06-29T14:03:06.948" v="2807" actId="1076"/>
          <ac:spMkLst>
            <pc:docMk/>
            <pc:sldMk cId="4037938537" sldId="310"/>
            <ac:spMk id="3" creationId="{E3EBEF0A-BEA1-5D69-30FE-A2D56AA94336}"/>
          </ac:spMkLst>
        </pc:spChg>
      </pc:sldChg>
      <pc:sldChg chg="del">
        <pc:chgData name="Nicolas Doyon" userId="d3c92cd3-9d60-4378-a6d4-c09407e6fbbc" providerId="ADAL" clId="{C084629E-26D7-4AE2-8709-45964AA3EDCE}" dt="2025-06-28T02:04:32.597" v="1184" actId="2696"/>
        <pc:sldMkLst>
          <pc:docMk/>
          <pc:sldMk cId="16952820" sldId="312"/>
        </pc:sldMkLst>
      </pc:sldChg>
      <pc:sldChg chg="modSp add mod modAnim">
        <pc:chgData name="Nicolas Doyon" userId="d3c92cd3-9d60-4378-a6d4-c09407e6fbbc" providerId="ADAL" clId="{C084629E-26D7-4AE2-8709-45964AA3EDCE}" dt="2025-06-29T18:58:02.108" v="4834"/>
        <pc:sldMkLst>
          <pc:docMk/>
          <pc:sldMk cId="4083791569" sldId="312"/>
        </pc:sldMkLst>
        <pc:spChg chg="mod">
          <ac:chgData name="Nicolas Doyon" userId="d3c92cd3-9d60-4378-a6d4-c09407e6fbbc" providerId="ADAL" clId="{C084629E-26D7-4AE2-8709-45964AA3EDCE}" dt="2025-06-29T16:11:08.895" v="3860" actId="122"/>
          <ac:spMkLst>
            <pc:docMk/>
            <pc:sldMk cId="4083791569" sldId="312"/>
            <ac:spMk id="2" creationId="{2C98E558-E799-41B8-A782-49C959CF407D}"/>
          </ac:spMkLst>
        </pc:spChg>
      </pc:sldChg>
      <pc:sldChg chg="del">
        <pc:chgData name="Nicolas Doyon" userId="d3c92cd3-9d60-4378-a6d4-c09407e6fbbc" providerId="ADAL" clId="{C084629E-26D7-4AE2-8709-45964AA3EDCE}" dt="2025-06-28T02:04:11.889" v="1183" actId="47"/>
        <pc:sldMkLst>
          <pc:docMk/>
          <pc:sldMk cId="141405548" sldId="313"/>
        </pc:sldMkLst>
      </pc:sldChg>
      <pc:sldChg chg="del">
        <pc:chgData name="Nicolas Doyon" userId="d3c92cd3-9d60-4378-a6d4-c09407e6fbbc" providerId="ADAL" clId="{C084629E-26D7-4AE2-8709-45964AA3EDCE}" dt="2025-06-28T02:00:37.602" v="1182" actId="47"/>
        <pc:sldMkLst>
          <pc:docMk/>
          <pc:sldMk cId="930821279" sldId="314"/>
        </pc:sldMkLst>
      </pc:sldChg>
      <pc:sldChg chg="del">
        <pc:chgData name="Nicolas Doyon" userId="d3c92cd3-9d60-4378-a6d4-c09407e6fbbc" providerId="ADAL" clId="{C084629E-26D7-4AE2-8709-45964AA3EDCE}" dt="2025-06-28T02:00:31.733" v="1181" actId="47"/>
        <pc:sldMkLst>
          <pc:docMk/>
          <pc:sldMk cId="545568900" sldId="315"/>
        </pc:sldMkLst>
      </pc:sldChg>
      <pc:sldChg chg="del">
        <pc:chgData name="Nicolas Doyon" userId="d3c92cd3-9d60-4378-a6d4-c09407e6fbbc" providerId="ADAL" clId="{C084629E-26D7-4AE2-8709-45964AA3EDCE}" dt="2025-06-28T01:52:43.702" v="1175" actId="2696"/>
        <pc:sldMkLst>
          <pc:docMk/>
          <pc:sldMk cId="2927727150" sldId="316"/>
        </pc:sldMkLst>
      </pc:sldChg>
      <pc:sldChg chg="add del">
        <pc:chgData name="Nicolas Doyon" userId="d3c92cd3-9d60-4378-a6d4-c09407e6fbbc" providerId="ADAL" clId="{C084629E-26D7-4AE2-8709-45964AA3EDCE}" dt="2025-06-29T13:59:12.732" v="2792" actId="47"/>
        <pc:sldMkLst>
          <pc:docMk/>
          <pc:sldMk cId="4242477525" sldId="316"/>
        </pc:sldMkLst>
      </pc:sldChg>
      <pc:sldChg chg="add del">
        <pc:chgData name="Nicolas Doyon" userId="d3c92cd3-9d60-4378-a6d4-c09407e6fbbc" providerId="ADAL" clId="{C084629E-26D7-4AE2-8709-45964AA3EDCE}" dt="2025-06-28T01:59:36.121" v="1177" actId="2696"/>
        <pc:sldMkLst>
          <pc:docMk/>
          <pc:sldMk cId="2617907701" sldId="317"/>
        </pc:sldMkLst>
      </pc:sldChg>
      <pc:sldChg chg="add del">
        <pc:chgData name="Nicolas Doyon" userId="d3c92cd3-9d60-4378-a6d4-c09407e6fbbc" providerId="ADAL" clId="{C084629E-26D7-4AE2-8709-45964AA3EDCE}" dt="2025-06-29T13:59:17.720" v="2793" actId="47"/>
        <pc:sldMkLst>
          <pc:docMk/>
          <pc:sldMk cId="3138616925" sldId="317"/>
        </pc:sldMkLst>
      </pc:sldChg>
      <pc:sldChg chg="del">
        <pc:chgData name="Nicolas Doyon" userId="d3c92cd3-9d60-4378-a6d4-c09407e6fbbc" providerId="ADAL" clId="{C084629E-26D7-4AE2-8709-45964AA3EDCE}" dt="2025-06-28T02:00:07.245" v="1179" actId="2696"/>
        <pc:sldMkLst>
          <pc:docMk/>
          <pc:sldMk cId="161156453" sldId="318"/>
        </pc:sldMkLst>
      </pc:sldChg>
      <pc:sldChg chg="add del">
        <pc:chgData name="Nicolas Doyon" userId="d3c92cd3-9d60-4378-a6d4-c09407e6fbbc" providerId="ADAL" clId="{C084629E-26D7-4AE2-8709-45964AA3EDCE}" dt="2025-06-29T13:59:25.803" v="2794" actId="47"/>
        <pc:sldMkLst>
          <pc:docMk/>
          <pc:sldMk cId="859663485" sldId="318"/>
        </pc:sldMkLst>
      </pc:sldChg>
      <pc:sldChg chg="modSp new mod">
        <pc:chgData name="Nicolas Doyon" userId="d3c92cd3-9d60-4378-a6d4-c09407e6fbbc" providerId="ADAL" clId="{C084629E-26D7-4AE2-8709-45964AA3EDCE}" dt="2025-06-27T21:50:00.088" v="417" actId="20577"/>
        <pc:sldMkLst>
          <pc:docMk/>
          <pc:sldMk cId="3862309012" sldId="319"/>
        </pc:sldMkLst>
      </pc:sldChg>
      <pc:sldChg chg="addSp modSp new mod modAnim">
        <pc:chgData name="Nicolas Doyon" userId="d3c92cd3-9d60-4378-a6d4-c09407e6fbbc" providerId="ADAL" clId="{C084629E-26D7-4AE2-8709-45964AA3EDCE}" dt="2025-06-29T18:01:20.312" v="4781"/>
        <pc:sldMkLst>
          <pc:docMk/>
          <pc:sldMk cId="1142584073" sldId="320"/>
        </pc:sldMkLst>
        <pc:spChg chg="mod">
          <ac:chgData name="Nicolas Doyon" userId="d3c92cd3-9d60-4378-a6d4-c09407e6fbbc" providerId="ADAL" clId="{C084629E-26D7-4AE2-8709-45964AA3EDCE}" dt="2025-06-27T21:24:07.507" v="33" actId="207"/>
          <ac:spMkLst>
            <pc:docMk/>
            <pc:sldMk cId="1142584073" sldId="320"/>
            <ac:spMk id="2" creationId="{C6700CE3-E83F-7B3F-2356-9AAB0470A6DE}"/>
          </ac:spMkLst>
        </pc:spChg>
        <pc:spChg chg="mod">
          <ac:chgData name="Nicolas Doyon" userId="d3c92cd3-9d60-4378-a6d4-c09407e6fbbc" providerId="ADAL" clId="{C084629E-26D7-4AE2-8709-45964AA3EDCE}" dt="2025-06-28T02:12:04.838" v="1208" actId="14100"/>
          <ac:spMkLst>
            <pc:docMk/>
            <pc:sldMk cId="1142584073" sldId="320"/>
            <ac:spMk id="3" creationId="{C33A84A9-0806-A8F6-8066-6373DB40AAF7}"/>
          </ac:spMkLst>
        </pc:spChg>
        <pc:spChg chg="add mod">
          <ac:chgData name="Nicolas Doyon" userId="d3c92cd3-9d60-4378-a6d4-c09407e6fbbc" providerId="ADAL" clId="{C084629E-26D7-4AE2-8709-45964AA3EDCE}" dt="2025-06-28T02:12:27.086" v="1227" actId="20577"/>
          <ac:spMkLst>
            <pc:docMk/>
            <pc:sldMk cId="1142584073" sldId="320"/>
            <ac:spMk id="4" creationId="{1459E35E-3960-21AA-60C5-15AD688D9D24}"/>
          </ac:spMkLst>
        </pc:spChg>
      </pc:sldChg>
      <pc:sldChg chg="modSp new mod modAnim">
        <pc:chgData name="Nicolas Doyon" userId="d3c92cd3-9d60-4378-a6d4-c09407e6fbbc" providerId="ADAL" clId="{C084629E-26D7-4AE2-8709-45964AA3EDCE}" dt="2025-06-29T18:46:13.372" v="4784"/>
        <pc:sldMkLst>
          <pc:docMk/>
          <pc:sldMk cId="3146386978" sldId="321"/>
        </pc:sldMkLst>
        <pc:spChg chg="mod">
          <ac:chgData name="Nicolas Doyon" userId="d3c92cd3-9d60-4378-a6d4-c09407e6fbbc" providerId="ADAL" clId="{C084629E-26D7-4AE2-8709-45964AA3EDCE}" dt="2025-06-28T02:12:34.220" v="1229" actId="207"/>
          <ac:spMkLst>
            <pc:docMk/>
            <pc:sldMk cId="3146386978" sldId="321"/>
            <ac:spMk id="2" creationId="{9D4FC2CC-E787-FEC5-D554-447B4FB29A10}"/>
          </ac:spMkLst>
        </pc:spChg>
        <pc:spChg chg="mod">
          <ac:chgData name="Nicolas Doyon" userId="d3c92cd3-9d60-4378-a6d4-c09407e6fbbc" providerId="ADAL" clId="{C084629E-26D7-4AE2-8709-45964AA3EDCE}" dt="2025-06-27T21:48:32.542" v="326" actId="20577"/>
          <ac:spMkLst>
            <pc:docMk/>
            <pc:sldMk cId="3146386978" sldId="321"/>
            <ac:spMk id="3" creationId="{CD7373FE-E515-FCA6-4768-133FCEE4C318}"/>
          </ac:spMkLst>
        </pc:spChg>
      </pc:sldChg>
      <pc:sldChg chg="addSp modSp new mod modAnim">
        <pc:chgData name="Nicolas Doyon" userId="d3c92cd3-9d60-4378-a6d4-c09407e6fbbc" providerId="ADAL" clId="{C084629E-26D7-4AE2-8709-45964AA3EDCE}" dt="2025-06-29T18:48:21.549" v="4802"/>
        <pc:sldMkLst>
          <pc:docMk/>
          <pc:sldMk cId="1228572986" sldId="322"/>
        </pc:sldMkLst>
        <pc:spChg chg="mod">
          <ac:chgData name="Nicolas Doyon" userId="d3c92cd3-9d60-4378-a6d4-c09407e6fbbc" providerId="ADAL" clId="{C084629E-26D7-4AE2-8709-45964AA3EDCE}" dt="2025-06-27T21:55:58.696" v="463" actId="20577"/>
          <ac:spMkLst>
            <pc:docMk/>
            <pc:sldMk cId="1228572986" sldId="322"/>
            <ac:spMk id="2" creationId="{B27FC304-3FCC-F00E-7C12-9AF79F73A07A}"/>
          </ac:spMkLst>
        </pc:spChg>
        <pc:spChg chg="mod">
          <ac:chgData name="Nicolas Doyon" userId="d3c92cd3-9d60-4378-a6d4-c09407e6fbbc" providerId="ADAL" clId="{C084629E-26D7-4AE2-8709-45964AA3EDCE}" dt="2025-06-27T22:01:11.369" v="591" actId="20577"/>
          <ac:spMkLst>
            <pc:docMk/>
            <pc:sldMk cId="1228572986" sldId="322"/>
            <ac:spMk id="3" creationId="{00762096-E10F-696E-4A33-DAAE401CE244}"/>
          </ac:spMkLst>
        </pc:spChg>
      </pc:sldChg>
      <pc:sldChg chg="modSp new mod">
        <pc:chgData name="Nicolas Doyon" userId="d3c92cd3-9d60-4378-a6d4-c09407e6fbbc" providerId="ADAL" clId="{C084629E-26D7-4AE2-8709-45964AA3EDCE}" dt="2025-06-27T23:35:08.142" v="935" actId="20577"/>
        <pc:sldMkLst>
          <pc:docMk/>
          <pc:sldMk cId="1197849001" sldId="323"/>
        </pc:sldMkLst>
      </pc:sldChg>
      <pc:sldChg chg="addSp delSp modSp new mod">
        <pc:chgData name="Nicolas Doyon" userId="d3c92cd3-9d60-4378-a6d4-c09407e6fbbc" providerId="ADAL" clId="{C084629E-26D7-4AE2-8709-45964AA3EDCE}" dt="2025-06-27T23:36:17.023" v="966" actId="20577"/>
        <pc:sldMkLst>
          <pc:docMk/>
          <pc:sldMk cId="240805619" sldId="324"/>
        </pc:sldMkLst>
        <pc:spChg chg="add mod">
          <ac:chgData name="Nicolas Doyon" userId="d3c92cd3-9d60-4378-a6d4-c09407e6fbbc" providerId="ADAL" clId="{C084629E-26D7-4AE2-8709-45964AA3EDCE}" dt="2025-06-27T23:36:17.023" v="966" actId="20577"/>
          <ac:spMkLst>
            <pc:docMk/>
            <pc:sldMk cId="240805619" sldId="324"/>
            <ac:spMk id="4" creationId="{7383051D-AA82-44EB-8302-9F9D4C7FD12D}"/>
          </ac:spMkLst>
        </pc:spChg>
      </pc:sldChg>
      <pc:sldChg chg="modSp new mod">
        <pc:chgData name="Nicolas Doyon" userId="d3c92cd3-9d60-4378-a6d4-c09407e6fbbc" providerId="ADAL" clId="{C084629E-26D7-4AE2-8709-45964AA3EDCE}" dt="2025-06-27T23:47:32.050" v="997" actId="20577"/>
        <pc:sldMkLst>
          <pc:docMk/>
          <pc:sldMk cId="3266791225" sldId="325"/>
        </pc:sldMkLst>
      </pc:sldChg>
      <pc:sldChg chg="addSp delSp modSp new mod">
        <pc:chgData name="Nicolas Doyon" userId="d3c92cd3-9d60-4378-a6d4-c09407e6fbbc" providerId="ADAL" clId="{C084629E-26D7-4AE2-8709-45964AA3EDCE}" dt="2025-06-29T12:06:41.476" v="1575" actId="1076"/>
        <pc:sldMkLst>
          <pc:docMk/>
          <pc:sldMk cId="3304601468" sldId="326"/>
        </pc:sldMkLst>
        <pc:spChg chg="mod">
          <ac:chgData name="Nicolas Doyon" userId="d3c92cd3-9d60-4378-a6d4-c09407e6fbbc" providerId="ADAL" clId="{C084629E-26D7-4AE2-8709-45964AA3EDCE}" dt="2025-06-29T12:06:17.322" v="1571" actId="1076"/>
          <ac:spMkLst>
            <pc:docMk/>
            <pc:sldMk cId="3304601468" sldId="326"/>
            <ac:spMk id="6" creationId="{8ED29387-82FA-48C2-9576-33A81834B6D3}"/>
          </ac:spMkLst>
        </pc:spChg>
        <pc:spChg chg="mod">
          <ac:chgData name="Nicolas Doyon" userId="d3c92cd3-9d60-4378-a6d4-c09407e6fbbc" providerId="ADAL" clId="{C084629E-26D7-4AE2-8709-45964AA3EDCE}" dt="2025-06-29T12:06:20.965" v="1572" actId="1076"/>
          <ac:spMkLst>
            <pc:docMk/>
            <pc:sldMk cId="3304601468" sldId="326"/>
            <ac:spMk id="7" creationId="{BB8CCCF0-0D80-4463-8519-0320BF5BE5C4}"/>
          </ac:spMkLst>
        </pc:spChg>
        <pc:spChg chg="mod">
          <ac:chgData name="Nicolas Doyon" userId="d3c92cd3-9d60-4378-a6d4-c09407e6fbbc" providerId="ADAL" clId="{C084629E-26D7-4AE2-8709-45964AA3EDCE}" dt="2025-06-29T12:06:38.458" v="1573" actId="1076"/>
          <ac:spMkLst>
            <pc:docMk/>
            <pc:sldMk cId="3304601468" sldId="326"/>
            <ac:spMk id="8" creationId="{77CDB72E-BCCC-4C0B-8097-D7BCE5636179}"/>
          </ac:spMkLst>
        </pc:spChg>
        <pc:picChg chg="add mod">
          <ac:chgData name="Nicolas Doyon" userId="d3c92cd3-9d60-4378-a6d4-c09407e6fbbc" providerId="ADAL" clId="{C084629E-26D7-4AE2-8709-45964AA3EDCE}" dt="2025-06-29T12:06:41.476" v="1575" actId="1076"/>
          <ac:picMkLst>
            <pc:docMk/>
            <pc:sldMk cId="3304601468" sldId="326"/>
            <ac:picMk id="9" creationId="{86E68CBB-B466-AC51-DDEC-61BD3AABB13E}"/>
          </ac:picMkLst>
        </pc:picChg>
      </pc:sldChg>
      <pc:sldChg chg="addSp modSp new mod">
        <pc:chgData name="Nicolas Doyon" userId="d3c92cd3-9d60-4378-a6d4-c09407e6fbbc" providerId="ADAL" clId="{C084629E-26D7-4AE2-8709-45964AA3EDCE}" dt="2025-06-29T13:00:12.893" v="2478" actId="1076"/>
        <pc:sldMkLst>
          <pc:docMk/>
          <pc:sldMk cId="497689117" sldId="327"/>
        </pc:sldMkLst>
        <pc:spChg chg="mod">
          <ac:chgData name="Nicolas Doyon" userId="d3c92cd3-9d60-4378-a6d4-c09407e6fbbc" providerId="ADAL" clId="{C084629E-26D7-4AE2-8709-45964AA3EDCE}" dt="2025-06-29T12:43:22.188" v="1892" actId="122"/>
          <ac:spMkLst>
            <pc:docMk/>
            <pc:sldMk cId="497689117" sldId="327"/>
            <ac:spMk id="2" creationId="{BFC7ED8D-ECBD-5CBC-B94E-852216D1B0EE}"/>
          </ac:spMkLst>
        </pc:spChg>
        <pc:spChg chg="add mod">
          <ac:chgData name="Nicolas Doyon" userId="d3c92cd3-9d60-4378-a6d4-c09407e6fbbc" providerId="ADAL" clId="{C084629E-26D7-4AE2-8709-45964AA3EDCE}" dt="2025-06-29T12:43:09.652" v="1889" actId="1076"/>
          <ac:spMkLst>
            <pc:docMk/>
            <pc:sldMk cId="497689117" sldId="327"/>
            <ac:spMk id="4" creationId="{D95E0A58-D772-AAA3-6E8A-77C2DF05A505}"/>
          </ac:spMkLst>
        </pc:spChg>
        <pc:spChg chg="add mod">
          <ac:chgData name="Nicolas Doyon" userId="d3c92cd3-9d60-4378-a6d4-c09407e6fbbc" providerId="ADAL" clId="{C084629E-26D7-4AE2-8709-45964AA3EDCE}" dt="2025-06-29T13:00:12.893" v="2478" actId="1076"/>
          <ac:spMkLst>
            <pc:docMk/>
            <pc:sldMk cId="497689117" sldId="327"/>
            <ac:spMk id="5" creationId="{54D2F62D-CB34-453E-D047-DFBEB4955FE7}"/>
          </ac:spMkLst>
        </pc:spChg>
        <pc:spChg chg="add mod">
          <ac:chgData name="Nicolas Doyon" userId="d3c92cd3-9d60-4378-a6d4-c09407e6fbbc" providerId="ADAL" clId="{C084629E-26D7-4AE2-8709-45964AA3EDCE}" dt="2025-06-29T13:00:04.122" v="2476" actId="1076"/>
          <ac:spMkLst>
            <pc:docMk/>
            <pc:sldMk cId="497689117" sldId="327"/>
            <ac:spMk id="6" creationId="{8E193773-6101-4105-1D9D-1E37E70D5051}"/>
          </ac:spMkLst>
        </pc:spChg>
        <pc:spChg chg="add mod">
          <ac:chgData name="Nicolas Doyon" userId="d3c92cd3-9d60-4378-a6d4-c09407e6fbbc" providerId="ADAL" clId="{C084629E-26D7-4AE2-8709-45964AA3EDCE}" dt="2025-06-29T12:57:04.743" v="2266" actId="20577"/>
          <ac:spMkLst>
            <pc:docMk/>
            <pc:sldMk cId="497689117" sldId="327"/>
            <ac:spMk id="7" creationId="{0C05A659-B4E5-8552-BE74-A2B1B6FB6159}"/>
          </ac:spMkLst>
        </pc:spChg>
        <pc:spChg chg="add mod">
          <ac:chgData name="Nicolas Doyon" userId="d3c92cd3-9d60-4378-a6d4-c09407e6fbbc" providerId="ADAL" clId="{C084629E-26D7-4AE2-8709-45964AA3EDCE}" dt="2025-06-29T13:00:07.960" v="2477" actId="1076"/>
          <ac:spMkLst>
            <pc:docMk/>
            <pc:sldMk cId="497689117" sldId="327"/>
            <ac:spMk id="8" creationId="{89A6B4B2-3A33-BC44-2A8B-7A8644DCB9E9}"/>
          </ac:spMkLst>
        </pc:spChg>
      </pc:sldChg>
      <pc:sldChg chg="modSp new mod">
        <pc:chgData name="Nicolas Doyon" userId="d3c92cd3-9d60-4378-a6d4-c09407e6fbbc" providerId="ADAL" clId="{C084629E-26D7-4AE2-8709-45964AA3EDCE}" dt="2025-06-28T02:14:25.782" v="1236" actId="20577"/>
        <pc:sldMkLst>
          <pc:docMk/>
          <pc:sldMk cId="780390200" sldId="328"/>
        </pc:sldMkLst>
        <pc:spChg chg="mod">
          <ac:chgData name="Nicolas Doyon" userId="d3c92cd3-9d60-4378-a6d4-c09407e6fbbc" providerId="ADAL" clId="{C084629E-26D7-4AE2-8709-45964AA3EDCE}" dt="2025-06-28T02:14:25.782" v="1236" actId="20577"/>
          <ac:spMkLst>
            <pc:docMk/>
            <pc:sldMk cId="780390200" sldId="328"/>
            <ac:spMk id="2" creationId="{42E1FDB8-A33E-AF53-6ABD-D447CB746BB2}"/>
          </ac:spMkLst>
        </pc:spChg>
      </pc:sldChg>
      <pc:sldChg chg="modAnim">
        <pc:chgData name="Nicolas Doyon" userId="d3c92cd3-9d60-4378-a6d4-c09407e6fbbc" providerId="ADAL" clId="{C084629E-26D7-4AE2-8709-45964AA3EDCE}" dt="2025-06-29T18:47:05.419" v="4799"/>
        <pc:sldMkLst>
          <pc:docMk/>
          <pc:sldMk cId="994587842" sldId="329"/>
        </pc:sldMkLst>
      </pc:sldChg>
      <pc:sldChg chg="modAnim">
        <pc:chgData name="Nicolas Doyon" userId="d3c92cd3-9d60-4378-a6d4-c09407e6fbbc" providerId="ADAL" clId="{C084629E-26D7-4AE2-8709-45964AA3EDCE}" dt="2025-06-29T18:47:44.898" v="4800"/>
        <pc:sldMkLst>
          <pc:docMk/>
          <pc:sldMk cId="2784441854" sldId="340"/>
        </pc:sldMkLst>
      </pc:sldChg>
      <pc:sldChg chg="modAnim">
        <pc:chgData name="Nicolas Doyon" userId="d3c92cd3-9d60-4378-a6d4-c09407e6fbbc" providerId="ADAL" clId="{C084629E-26D7-4AE2-8709-45964AA3EDCE}" dt="2025-06-29T18:48:39.528" v="4807"/>
        <pc:sldMkLst>
          <pc:docMk/>
          <pc:sldMk cId="2046653440" sldId="341"/>
        </pc:sldMkLst>
      </pc:sldChg>
      <pc:sldChg chg="addSp modSp mod">
        <pc:chgData name="Nicolas Doyon" userId="d3c92cd3-9d60-4378-a6d4-c09407e6fbbc" providerId="ADAL" clId="{C084629E-26D7-4AE2-8709-45964AA3EDCE}" dt="2025-06-29T10:57:07.800" v="1296" actId="255"/>
        <pc:sldMkLst>
          <pc:docMk/>
          <pc:sldMk cId="3205375762" sldId="343"/>
        </pc:sldMkLst>
        <pc:spChg chg="add mod">
          <ac:chgData name="Nicolas Doyon" userId="d3c92cd3-9d60-4378-a6d4-c09407e6fbbc" providerId="ADAL" clId="{C084629E-26D7-4AE2-8709-45964AA3EDCE}" dt="2025-06-29T10:57:07.800" v="1296" actId="255"/>
          <ac:spMkLst>
            <pc:docMk/>
            <pc:sldMk cId="3205375762" sldId="343"/>
            <ac:spMk id="7" creationId="{74C8652D-98CD-21F4-98D8-2C5B6E5CECF8}"/>
          </ac:spMkLst>
        </pc:spChg>
        <pc:picChg chg="add mod">
          <ac:chgData name="Nicolas Doyon" userId="d3c92cd3-9d60-4378-a6d4-c09407e6fbbc" providerId="ADAL" clId="{C084629E-26D7-4AE2-8709-45964AA3EDCE}" dt="2025-06-29T10:56:31.666" v="1250" actId="1076"/>
          <ac:picMkLst>
            <pc:docMk/>
            <pc:sldMk cId="3205375762" sldId="343"/>
            <ac:picMk id="4" creationId="{F2A4A385-8579-19D9-F77A-4FEC81E9F834}"/>
          </ac:picMkLst>
        </pc:picChg>
        <pc:picChg chg="add mod">
          <ac:chgData name="Nicolas Doyon" userId="d3c92cd3-9d60-4378-a6d4-c09407e6fbbc" providerId="ADAL" clId="{C084629E-26D7-4AE2-8709-45964AA3EDCE}" dt="2025-06-29T10:56:28.141" v="1249" actId="14100"/>
          <ac:picMkLst>
            <pc:docMk/>
            <pc:sldMk cId="3205375762" sldId="343"/>
            <ac:picMk id="6" creationId="{42C99D60-1618-F063-306B-88EBC8CE36D8}"/>
          </ac:picMkLst>
        </pc:picChg>
      </pc:sldChg>
      <pc:sldChg chg="addSp delSp modSp new mod">
        <pc:chgData name="Nicolas Doyon" userId="d3c92cd3-9d60-4378-a6d4-c09407e6fbbc" providerId="ADAL" clId="{C084629E-26D7-4AE2-8709-45964AA3EDCE}" dt="2025-06-29T11:08:58.951" v="1400" actId="1076"/>
        <pc:sldMkLst>
          <pc:docMk/>
          <pc:sldMk cId="4239413617" sldId="344"/>
        </pc:sldMkLst>
        <pc:spChg chg="add mod">
          <ac:chgData name="Nicolas Doyon" userId="d3c92cd3-9d60-4378-a6d4-c09407e6fbbc" providerId="ADAL" clId="{C084629E-26D7-4AE2-8709-45964AA3EDCE}" dt="2025-06-29T11:00:22.114" v="1299"/>
          <ac:spMkLst>
            <pc:docMk/>
            <pc:sldMk cId="4239413617" sldId="344"/>
            <ac:spMk id="4" creationId="{A86EBA14-0884-9FAF-F896-284F995DFBC0}"/>
          </ac:spMkLst>
        </pc:spChg>
        <pc:spChg chg="add mod">
          <ac:chgData name="Nicolas Doyon" userId="d3c92cd3-9d60-4378-a6d4-c09407e6fbbc" providerId="ADAL" clId="{C084629E-26D7-4AE2-8709-45964AA3EDCE}" dt="2025-06-29T11:05:33.012" v="1390" actId="1076"/>
          <ac:spMkLst>
            <pc:docMk/>
            <pc:sldMk cId="4239413617" sldId="344"/>
            <ac:spMk id="7" creationId="{1551695A-F65E-794E-7E89-FFC87C36C011}"/>
          </ac:spMkLst>
        </pc:spChg>
        <pc:picChg chg="add mod">
          <ac:chgData name="Nicolas Doyon" userId="d3c92cd3-9d60-4378-a6d4-c09407e6fbbc" providerId="ADAL" clId="{C084629E-26D7-4AE2-8709-45964AA3EDCE}" dt="2025-06-29T11:01:14.078" v="1302" actId="1076"/>
          <ac:picMkLst>
            <pc:docMk/>
            <pc:sldMk cId="4239413617" sldId="344"/>
            <ac:picMk id="6" creationId="{8D745856-BCD1-5A95-13FD-0A344B4EBC14}"/>
          </ac:picMkLst>
        </pc:picChg>
        <pc:picChg chg="add mod">
          <ac:chgData name="Nicolas Doyon" userId="d3c92cd3-9d60-4378-a6d4-c09407e6fbbc" providerId="ADAL" clId="{C084629E-26D7-4AE2-8709-45964AA3EDCE}" dt="2025-06-29T11:06:17.731" v="1392" actId="1076"/>
          <ac:picMkLst>
            <pc:docMk/>
            <pc:sldMk cId="4239413617" sldId="344"/>
            <ac:picMk id="9" creationId="{9A2997F6-92A7-E643-530B-66D24129DF8C}"/>
          </ac:picMkLst>
        </pc:picChg>
        <pc:picChg chg="add mod">
          <ac:chgData name="Nicolas Doyon" userId="d3c92cd3-9d60-4378-a6d4-c09407e6fbbc" providerId="ADAL" clId="{C084629E-26D7-4AE2-8709-45964AA3EDCE}" dt="2025-06-29T11:08:03.788" v="1395" actId="1076"/>
          <ac:picMkLst>
            <pc:docMk/>
            <pc:sldMk cId="4239413617" sldId="344"/>
            <ac:picMk id="11" creationId="{256D3F36-DF11-5786-5850-9FD67996C3E0}"/>
          </ac:picMkLst>
        </pc:picChg>
        <pc:picChg chg="add mod">
          <ac:chgData name="Nicolas Doyon" userId="d3c92cd3-9d60-4378-a6d4-c09407e6fbbc" providerId="ADAL" clId="{C084629E-26D7-4AE2-8709-45964AA3EDCE}" dt="2025-06-29T11:08:58.951" v="1400" actId="1076"/>
          <ac:picMkLst>
            <pc:docMk/>
            <pc:sldMk cId="4239413617" sldId="344"/>
            <ac:picMk id="13" creationId="{CE228915-DDD0-7DB9-A780-C19B0F13A9EB}"/>
          </ac:picMkLst>
        </pc:picChg>
      </pc:sldChg>
      <pc:sldChg chg="addSp delSp modSp new mod">
        <pc:chgData name="Nicolas Doyon" userId="d3c92cd3-9d60-4378-a6d4-c09407e6fbbc" providerId="ADAL" clId="{C084629E-26D7-4AE2-8709-45964AA3EDCE}" dt="2025-06-29T11:30:53.321" v="1444" actId="1076"/>
        <pc:sldMkLst>
          <pc:docMk/>
          <pc:sldMk cId="2102980090" sldId="345"/>
        </pc:sldMkLst>
        <pc:spChg chg="add mod">
          <ac:chgData name="Nicolas Doyon" userId="d3c92cd3-9d60-4378-a6d4-c09407e6fbbc" providerId="ADAL" clId="{C084629E-26D7-4AE2-8709-45964AA3EDCE}" dt="2025-06-29T11:11:58.504" v="1407"/>
          <ac:spMkLst>
            <pc:docMk/>
            <pc:sldMk cId="2102980090" sldId="345"/>
            <ac:spMk id="4" creationId="{E7E76D79-AB30-A913-CE65-2734513CEE63}"/>
          </ac:spMkLst>
        </pc:spChg>
        <pc:picChg chg="add mod">
          <ac:chgData name="Nicolas Doyon" userId="d3c92cd3-9d60-4378-a6d4-c09407e6fbbc" providerId="ADAL" clId="{C084629E-26D7-4AE2-8709-45964AA3EDCE}" dt="2025-06-29T11:30:51.348" v="1443" actId="1076"/>
          <ac:picMkLst>
            <pc:docMk/>
            <pc:sldMk cId="2102980090" sldId="345"/>
            <ac:picMk id="6" creationId="{C84ECD1B-F4BB-4A9B-BEFA-8533EC625457}"/>
          </ac:picMkLst>
        </pc:picChg>
        <pc:picChg chg="add mod">
          <ac:chgData name="Nicolas Doyon" userId="d3c92cd3-9d60-4378-a6d4-c09407e6fbbc" providerId="ADAL" clId="{C084629E-26D7-4AE2-8709-45964AA3EDCE}" dt="2025-06-29T11:30:53.321" v="1444" actId="1076"/>
          <ac:picMkLst>
            <pc:docMk/>
            <pc:sldMk cId="2102980090" sldId="345"/>
            <ac:picMk id="8" creationId="{6DC27F79-55B8-B506-7AB1-98A9F4682218}"/>
          </ac:picMkLst>
        </pc:picChg>
        <pc:picChg chg="add mod">
          <ac:chgData name="Nicolas Doyon" userId="d3c92cd3-9d60-4378-a6d4-c09407e6fbbc" providerId="ADAL" clId="{C084629E-26D7-4AE2-8709-45964AA3EDCE}" dt="2025-06-29T11:30:48.232" v="1442" actId="1076"/>
          <ac:picMkLst>
            <pc:docMk/>
            <pc:sldMk cId="2102980090" sldId="345"/>
            <ac:picMk id="10" creationId="{E15FA0E1-8594-28BF-A409-0C775A1AA69A}"/>
          </ac:picMkLst>
        </pc:picChg>
      </pc:sldChg>
      <pc:sldChg chg="addSp delSp modSp new mod">
        <pc:chgData name="Nicolas Doyon" userId="d3c92cd3-9d60-4378-a6d4-c09407e6fbbc" providerId="ADAL" clId="{C084629E-26D7-4AE2-8709-45964AA3EDCE}" dt="2025-06-29T11:31:09.631" v="1452" actId="1038"/>
        <pc:sldMkLst>
          <pc:docMk/>
          <pc:sldMk cId="1130546084" sldId="346"/>
        </pc:sldMkLst>
        <pc:spChg chg="add mod">
          <ac:chgData name="Nicolas Doyon" userId="d3c92cd3-9d60-4378-a6d4-c09407e6fbbc" providerId="ADAL" clId="{C084629E-26D7-4AE2-8709-45964AA3EDCE}" dt="2025-06-29T11:20:22.551" v="1414"/>
          <ac:spMkLst>
            <pc:docMk/>
            <pc:sldMk cId="1130546084" sldId="346"/>
            <ac:spMk id="6" creationId="{B4CA022A-A515-8743-021E-8C672F02E3C8}"/>
          </ac:spMkLst>
        </pc:spChg>
        <pc:picChg chg="add mod">
          <ac:chgData name="Nicolas Doyon" userId="d3c92cd3-9d60-4378-a6d4-c09407e6fbbc" providerId="ADAL" clId="{C084629E-26D7-4AE2-8709-45964AA3EDCE}" dt="2025-06-29T11:31:09.631" v="1452" actId="1038"/>
          <ac:picMkLst>
            <pc:docMk/>
            <pc:sldMk cId="1130546084" sldId="346"/>
            <ac:picMk id="5" creationId="{E553BB45-27E3-BF17-03E7-1CF6FF0ADD0F}"/>
          </ac:picMkLst>
        </pc:picChg>
      </pc:sldChg>
      <pc:sldChg chg="add del">
        <pc:chgData name="Nicolas Doyon" userId="d3c92cd3-9d60-4378-a6d4-c09407e6fbbc" providerId="ADAL" clId="{C084629E-26D7-4AE2-8709-45964AA3EDCE}" dt="2025-06-29T11:11:49.431" v="1406"/>
        <pc:sldMkLst>
          <pc:docMk/>
          <pc:sldMk cId="2305122326" sldId="346"/>
        </pc:sldMkLst>
      </pc:sldChg>
      <pc:sldChg chg="addSp delSp modSp new mod">
        <pc:chgData name="Nicolas Doyon" userId="d3c92cd3-9d60-4378-a6d4-c09407e6fbbc" providerId="ADAL" clId="{C084629E-26D7-4AE2-8709-45964AA3EDCE}" dt="2025-06-29T11:57:54.028" v="1557" actId="1076"/>
        <pc:sldMkLst>
          <pc:docMk/>
          <pc:sldMk cId="4120279569" sldId="347"/>
        </pc:sldMkLst>
        <pc:spChg chg="add mod">
          <ac:chgData name="Nicolas Doyon" userId="d3c92cd3-9d60-4378-a6d4-c09407e6fbbc" providerId="ADAL" clId="{C084629E-26D7-4AE2-8709-45964AA3EDCE}" dt="2025-06-29T11:51:27.233" v="1543"/>
          <ac:spMkLst>
            <pc:docMk/>
            <pc:sldMk cId="4120279569" sldId="347"/>
            <ac:spMk id="4" creationId="{5EDA9E6E-7273-E324-CC67-707C9862201C}"/>
          </ac:spMkLst>
        </pc:spChg>
        <pc:picChg chg="add mod">
          <ac:chgData name="Nicolas Doyon" userId="d3c92cd3-9d60-4378-a6d4-c09407e6fbbc" providerId="ADAL" clId="{C084629E-26D7-4AE2-8709-45964AA3EDCE}" dt="2025-06-29T11:55:49.713" v="1551" actId="1076"/>
          <ac:picMkLst>
            <pc:docMk/>
            <pc:sldMk cId="4120279569" sldId="347"/>
            <ac:picMk id="8" creationId="{2D976661-2F04-4230-8AAA-F51D080243D6}"/>
          </ac:picMkLst>
        </pc:picChg>
        <pc:picChg chg="add mod">
          <ac:chgData name="Nicolas Doyon" userId="d3c92cd3-9d60-4378-a6d4-c09407e6fbbc" providerId="ADAL" clId="{C084629E-26D7-4AE2-8709-45964AA3EDCE}" dt="2025-06-29T11:57:54.028" v="1557" actId="1076"/>
          <ac:picMkLst>
            <pc:docMk/>
            <pc:sldMk cId="4120279569" sldId="347"/>
            <ac:picMk id="10" creationId="{802546C2-1C22-C677-168A-54AA20E56A7D}"/>
          </ac:picMkLst>
        </pc:picChg>
      </pc:sldChg>
      <pc:sldChg chg="addSp delSp modSp new mod">
        <pc:chgData name="Nicolas Doyon" userId="d3c92cd3-9d60-4378-a6d4-c09407e6fbbc" providerId="ADAL" clId="{C084629E-26D7-4AE2-8709-45964AA3EDCE}" dt="2025-06-29T12:19:30.532" v="1791" actId="1076"/>
        <pc:sldMkLst>
          <pc:docMk/>
          <pc:sldMk cId="1068442189" sldId="348"/>
        </pc:sldMkLst>
        <pc:spChg chg="add mod">
          <ac:chgData name="Nicolas Doyon" userId="d3c92cd3-9d60-4378-a6d4-c09407e6fbbc" providerId="ADAL" clId="{C084629E-26D7-4AE2-8709-45964AA3EDCE}" dt="2025-06-29T12:09:29.713" v="1580" actId="122"/>
          <ac:spMkLst>
            <pc:docMk/>
            <pc:sldMk cId="1068442189" sldId="348"/>
            <ac:spMk id="4" creationId="{48B24A74-9876-542D-3EE4-ABE19355CE86}"/>
          </ac:spMkLst>
        </pc:spChg>
        <pc:spChg chg="add mod">
          <ac:chgData name="Nicolas Doyon" userId="d3c92cd3-9d60-4378-a6d4-c09407e6fbbc" providerId="ADAL" clId="{C084629E-26D7-4AE2-8709-45964AA3EDCE}" dt="2025-06-29T12:19:24.840" v="1789" actId="1076"/>
          <ac:spMkLst>
            <pc:docMk/>
            <pc:sldMk cId="1068442189" sldId="348"/>
            <ac:spMk id="5" creationId="{F67DE997-D78F-9112-1E45-EBDB95CCB36D}"/>
          </ac:spMkLst>
        </pc:spChg>
        <pc:picChg chg="add mod">
          <ac:chgData name="Nicolas Doyon" userId="d3c92cd3-9d60-4378-a6d4-c09407e6fbbc" providerId="ADAL" clId="{C084629E-26D7-4AE2-8709-45964AA3EDCE}" dt="2025-06-29T12:19:30.532" v="1791" actId="1076"/>
          <ac:picMkLst>
            <pc:docMk/>
            <pc:sldMk cId="1068442189" sldId="348"/>
            <ac:picMk id="7" creationId="{F63EF363-19A3-1ADA-174A-154D9C688103}"/>
          </ac:picMkLst>
        </pc:picChg>
      </pc:sldChg>
      <pc:sldChg chg="addSp delSp modSp new mod">
        <pc:chgData name="Nicolas Doyon" userId="d3c92cd3-9d60-4378-a6d4-c09407e6fbbc" providerId="ADAL" clId="{C084629E-26D7-4AE2-8709-45964AA3EDCE}" dt="2025-06-29T13:40:44.356" v="2791" actId="14100"/>
        <pc:sldMkLst>
          <pc:docMk/>
          <pc:sldMk cId="384353937" sldId="349"/>
        </pc:sldMkLst>
        <pc:spChg chg="add mod">
          <ac:chgData name="Nicolas Doyon" userId="d3c92cd3-9d60-4378-a6d4-c09407e6fbbc" providerId="ADAL" clId="{C084629E-26D7-4AE2-8709-45964AA3EDCE}" dt="2025-06-29T13:20:57.166" v="2751" actId="20577"/>
          <ac:spMkLst>
            <pc:docMk/>
            <pc:sldMk cId="384353937" sldId="349"/>
            <ac:spMk id="4" creationId="{A316C892-DD8F-008B-DCA2-6E32E839AE9B}"/>
          </ac:spMkLst>
        </pc:spChg>
        <pc:spChg chg="add mod">
          <ac:chgData name="Nicolas Doyon" userId="d3c92cd3-9d60-4378-a6d4-c09407e6fbbc" providerId="ADAL" clId="{C084629E-26D7-4AE2-8709-45964AA3EDCE}" dt="2025-06-29T13:06:49.224" v="2676" actId="1076"/>
          <ac:spMkLst>
            <pc:docMk/>
            <pc:sldMk cId="384353937" sldId="349"/>
            <ac:spMk id="5" creationId="{C4B00A09-B608-26D0-93FB-F12D20648B85}"/>
          </ac:spMkLst>
        </pc:spChg>
        <pc:spChg chg="add mod">
          <ac:chgData name="Nicolas Doyon" userId="d3c92cd3-9d60-4378-a6d4-c09407e6fbbc" providerId="ADAL" clId="{C084629E-26D7-4AE2-8709-45964AA3EDCE}" dt="2025-06-29T13:07:09.869" v="2679" actId="207"/>
          <ac:spMkLst>
            <pc:docMk/>
            <pc:sldMk cId="384353937" sldId="349"/>
            <ac:spMk id="6" creationId="{7C50616E-414C-3CFF-9F9A-EB986B82BE77}"/>
          </ac:spMkLst>
        </pc:spChg>
        <pc:spChg chg="add mod">
          <ac:chgData name="Nicolas Doyon" userId="d3c92cd3-9d60-4378-a6d4-c09407e6fbbc" providerId="ADAL" clId="{C084629E-26D7-4AE2-8709-45964AA3EDCE}" dt="2025-06-29T13:10:43.410" v="2713" actId="1076"/>
          <ac:spMkLst>
            <pc:docMk/>
            <pc:sldMk cId="384353937" sldId="349"/>
            <ac:spMk id="7" creationId="{B8F38227-9149-4E3E-6240-E1B11F076C7B}"/>
          </ac:spMkLst>
        </pc:spChg>
        <pc:spChg chg="add mod">
          <ac:chgData name="Nicolas Doyon" userId="d3c92cd3-9d60-4378-a6d4-c09407e6fbbc" providerId="ADAL" clId="{C084629E-26D7-4AE2-8709-45964AA3EDCE}" dt="2025-06-29T13:10:40.491" v="2712" actId="1582"/>
          <ac:spMkLst>
            <pc:docMk/>
            <pc:sldMk cId="384353937" sldId="349"/>
            <ac:spMk id="9" creationId="{02021372-70CE-653F-D555-FDA12A123CB1}"/>
          </ac:spMkLst>
        </pc:spChg>
        <pc:spChg chg="add mod">
          <ac:chgData name="Nicolas Doyon" userId="d3c92cd3-9d60-4378-a6d4-c09407e6fbbc" providerId="ADAL" clId="{C084629E-26D7-4AE2-8709-45964AA3EDCE}" dt="2025-06-29T13:11:05.097" v="2718" actId="1076"/>
          <ac:spMkLst>
            <pc:docMk/>
            <pc:sldMk cId="384353937" sldId="349"/>
            <ac:spMk id="14" creationId="{64225354-509E-4790-B84A-17B5BDFF0B35}"/>
          </ac:spMkLst>
        </pc:spChg>
        <pc:spChg chg="add mod">
          <ac:chgData name="Nicolas Doyon" userId="d3c92cd3-9d60-4378-a6d4-c09407e6fbbc" providerId="ADAL" clId="{C084629E-26D7-4AE2-8709-45964AA3EDCE}" dt="2025-06-29T13:11:45.716" v="2726" actId="1076"/>
          <ac:spMkLst>
            <pc:docMk/>
            <pc:sldMk cId="384353937" sldId="349"/>
            <ac:spMk id="15" creationId="{FCB2F002-8F27-F360-2D56-3288B52600B7}"/>
          </ac:spMkLst>
        </pc:spChg>
        <pc:spChg chg="add mod">
          <ac:chgData name="Nicolas Doyon" userId="d3c92cd3-9d60-4378-a6d4-c09407e6fbbc" providerId="ADAL" clId="{C084629E-26D7-4AE2-8709-45964AA3EDCE}" dt="2025-06-29T13:11:52.382" v="2728" actId="1076"/>
          <ac:spMkLst>
            <pc:docMk/>
            <pc:sldMk cId="384353937" sldId="349"/>
            <ac:spMk id="17" creationId="{C489EEB3-2120-2F94-E30B-2502E3074B68}"/>
          </ac:spMkLst>
        </pc:spChg>
        <pc:spChg chg="add mod">
          <ac:chgData name="Nicolas Doyon" userId="d3c92cd3-9d60-4378-a6d4-c09407e6fbbc" providerId="ADAL" clId="{C084629E-26D7-4AE2-8709-45964AA3EDCE}" dt="2025-06-29T13:12:15.414" v="2732" actId="208"/>
          <ac:spMkLst>
            <pc:docMk/>
            <pc:sldMk cId="384353937" sldId="349"/>
            <ac:spMk id="18" creationId="{7D1D359C-483C-023A-8511-BA42C88D757F}"/>
          </ac:spMkLst>
        </pc:spChg>
        <pc:spChg chg="add mod">
          <ac:chgData name="Nicolas Doyon" userId="d3c92cd3-9d60-4378-a6d4-c09407e6fbbc" providerId="ADAL" clId="{C084629E-26D7-4AE2-8709-45964AA3EDCE}" dt="2025-06-29T13:22:18.775" v="2778" actId="1076"/>
          <ac:spMkLst>
            <pc:docMk/>
            <pc:sldMk cId="384353937" sldId="349"/>
            <ac:spMk id="19" creationId="{BD78FE0F-63A9-C8B0-62FC-5A60AE77F766}"/>
          </ac:spMkLst>
        </pc:spChg>
        <pc:picChg chg="add mod">
          <ac:chgData name="Nicolas Doyon" userId="d3c92cd3-9d60-4378-a6d4-c09407e6fbbc" providerId="ADAL" clId="{C084629E-26D7-4AE2-8709-45964AA3EDCE}" dt="2025-06-29T13:39:24.261" v="2786" actId="1076"/>
          <ac:picMkLst>
            <pc:docMk/>
            <pc:sldMk cId="384353937" sldId="349"/>
            <ac:picMk id="21" creationId="{D2285D52-8A6F-F8A2-A44D-BCCE3766AC8B}"/>
          </ac:picMkLst>
        </pc:picChg>
        <pc:picChg chg="add mod">
          <ac:chgData name="Nicolas Doyon" userId="d3c92cd3-9d60-4378-a6d4-c09407e6fbbc" providerId="ADAL" clId="{C084629E-26D7-4AE2-8709-45964AA3EDCE}" dt="2025-06-29T13:40:44.356" v="2791" actId="14100"/>
          <ac:picMkLst>
            <pc:docMk/>
            <pc:sldMk cId="384353937" sldId="349"/>
            <ac:picMk id="23" creationId="{2C404996-F1F7-1E00-6591-846E0511BABC}"/>
          </ac:picMkLst>
        </pc:picChg>
        <pc:cxnChg chg="add mod">
          <ac:chgData name="Nicolas Doyon" userId="d3c92cd3-9d60-4378-a6d4-c09407e6fbbc" providerId="ADAL" clId="{C084629E-26D7-4AE2-8709-45964AA3EDCE}" dt="2025-06-29T13:10:11.945" v="2706" actId="1076"/>
          <ac:cxnSpMkLst>
            <pc:docMk/>
            <pc:sldMk cId="384353937" sldId="349"/>
            <ac:cxnSpMk id="11" creationId="{3B6A07C2-6410-CBE9-9B02-018A77D24D10}"/>
          </ac:cxnSpMkLst>
        </pc:cxnChg>
        <pc:cxnChg chg="add mod">
          <ac:chgData name="Nicolas Doyon" userId="d3c92cd3-9d60-4378-a6d4-c09407e6fbbc" providerId="ADAL" clId="{C084629E-26D7-4AE2-8709-45964AA3EDCE}" dt="2025-06-29T13:10:52.356" v="2715" actId="1076"/>
          <ac:cxnSpMkLst>
            <pc:docMk/>
            <pc:sldMk cId="384353937" sldId="349"/>
            <ac:cxnSpMk id="13" creationId="{45DF293A-2F86-095E-147C-2BC239BC7989}"/>
          </ac:cxnSpMkLst>
        </pc:cxnChg>
        <pc:cxnChg chg="add mod">
          <ac:chgData name="Nicolas Doyon" userId="d3c92cd3-9d60-4378-a6d4-c09407e6fbbc" providerId="ADAL" clId="{C084629E-26D7-4AE2-8709-45964AA3EDCE}" dt="2025-06-29T13:11:50.083" v="2727" actId="1076"/>
          <ac:cxnSpMkLst>
            <pc:docMk/>
            <pc:sldMk cId="384353937" sldId="349"/>
            <ac:cxnSpMk id="16" creationId="{E7EDCC44-6431-ADD3-B61A-76D16A3E41E5}"/>
          </ac:cxnSpMkLst>
        </pc:cxnChg>
      </pc:sldChg>
      <pc:sldChg chg="addSp modSp new mod">
        <pc:chgData name="Nicolas Doyon" userId="d3c92cd3-9d60-4378-a6d4-c09407e6fbbc" providerId="ADAL" clId="{C084629E-26D7-4AE2-8709-45964AA3EDCE}" dt="2025-06-29T15:35:11.089" v="3379" actId="114"/>
        <pc:sldMkLst>
          <pc:docMk/>
          <pc:sldMk cId="494549911" sldId="350"/>
        </pc:sldMkLst>
        <pc:spChg chg="mod">
          <ac:chgData name="Nicolas Doyon" userId="d3c92cd3-9d60-4378-a6d4-c09407e6fbbc" providerId="ADAL" clId="{C084629E-26D7-4AE2-8709-45964AA3EDCE}" dt="2025-06-29T15:21:50.991" v="2863" actId="122"/>
          <ac:spMkLst>
            <pc:docMk/>
            <pc:sldMk cId="494549911" sldId="350"/>
            <ac:spMk id="2" creationId="{5BDC5B88-C4CD-3347-520C-F6895ECC11AE}"/>
          </ac:spMkLst>
        </pc:spChg>
        <pc:spChg chg="mod">
          <ac:chgData name="Nicolas Doyon" userId="d3c92cd3-9d60-4378-a6d4-c09407e6fbbc" providerId="ADAL" clId="{C084629E-26D7-4AE2-8709-45964AA3EDCE}" dt="2025-06-29T15:33:40.712" v="3373" actId="113"/>
          <ac:spMkLst>
            <pc:docMk/>
            <pc:sldMk cId="494549911" sldId="350"/>
            <ac:spMk id="3" creationId="{E11654BA-3A31-B85B-0566-3B524D283E97}"/>
          </ac:spMkLst>
        </pc:spChg>
        <pc:spChg chg="add mod">
          <ac:chgData name="Nicolas Doyon" userId="d3c92cd3-9d60-4378-a6d4-c09407e6fbbc" providerId="ADAL" clId="{C084629E-26D7-4AE2-8709-45964AA3EDCE}" dt="2025-06-29T15:35:11.089" v="3379" actId="114"/>
          <ac:spMkLst>
            <pc:docMk/>
            <pc:sldMk cId="494549911" sldId="350"/>
            <ac:spMk id="4" creationId="{1784E63E-E142-B53E-5117-1B24B2B9311C}"/>
          </ac:spMkLst>
        </pc:spChg>
      </pc:sldChg>
      <pc:sldChg chg="addSp delSp modSp new mod">
        <pc:chgData name="Nicolas Doyon" userId="d3c92cd3-9d60-4378-a6d4-c09407e6fbbc" providerId="ADAL" clId="{C084629E-26D7-4AE2-8709-45964AA3EDCE}" dt="2025-06-29T16:10:14.067" v="3838" actId="114"/>
        <pc:sldMkLst>
          <pc:docMk/>
          <pc:sldMk cId="448093072" sldId="351"/>
        </pc:sldMkLst>
        <pc:spChg chg="add del mod">
          <ac:chgData name="Nicolas Doyon" userId="d3c92cd3-9d60-4378-a6d4-c09407e6fbbc" providerId="ADAL" clId="{C084629E-26D7-4AE2-8709-45964AA3EDCE}" dt="2025-06-29T15:37:09.386" v="3388" actId="478"/>
          <ac:spMkLst>
            <pc:docMk/>
            <pc:sldMk cId="448093072" sldId="351"/>
            <ac:spMk id="4" creationId="{05104903-D19F-BDAC-1179-8F700966439B}"/>
          </ac:spMkLst>
        </pc:spChg>
        <pc:spChg chg="add mod">
          <ac:chgData name="Nicolas Doyon" userId="d3c92cd3-9d60-4378-a6d4-c09407e6fbbc" providerId="ADAL" clId="{C084629E-26D7-4AE2-8709-45964AA3EDCE}" dt="2025-06-29T15:48:14.594" v="3499" actId="255"/>
          <ac:spMkLst>
            <pc:docMk/>
            <pc:sldMk cId="448093072" sldId="351"/>
            <ac:spMk id="9" creationId="{5DC524A8-D73E-ED97-EB84-28E433CDD1C9}"/>
          </ac:spMkLst>
        </pc:spChg>
        <pc:spChg chg="add mod">
          <ac:chgData name="Nicolas Doyon" userId="d3c92cd3-9d60-4378-a6d4-c09407e6fbbc" providerId="ADAL" clId="{C084629E-26D7-4AE2-8709-45964AA3EDCE}" dt="2025-06-29T15:54:21.831" v="3568" actId="1076"/>
          <ac:spMkLst>
            <pc:docMk/>
            <pc:sldMk cId="448093072" sldId="351"/>
            <ac:spMk id="10" creationId="{D27DE12D-D6C0-1247-3D80-A1F540D453C6}"/>
          </ac:spMkLst>
        </pc:spChg>
        <pc:spChg chg="add mod">
          <ac:chgData name="Nicolas Doyon" userId="d3c92cd3-9d60-4378-a6d4-c09407e6fbbc" providerId="ADAL" clId="{C084629E-26D7-4AE2-8709-45964AA3EDCE}" dt="2025-06-29T16:06:00.932" v="3579" actId="1076"/>
          <ac:spMkLst>
            <pc:docMk/>
            <pc:sldMk cId="448093072" sldId="351"/>
            <ac:spMk id="13" creationId="{5F4CF894-8520-DAB1-1F2D-D620A3337D43}"/>
          </ac:spMkLst>
        </pc:spChg>
        <pc:spChg chg="add mod">
          <ac:chgData name="Nicolas Doyon" userId="d3c92cd3-9d60-4378-a6d4-c09407e6fbbc" providerId="ADAL" clId="{C084629E-26D7-4AE2-8709-45964AA3EDCE}" dt="2025-06-29T16:06:11.266" v="3591" actId="20577"/>
          <ac:spMkLst>
            <pc:docMk/>
            <pc:sldMk cId="448093072" sldId="351"/>
            <ac:spMk id="14" creationId="{3E60C9B7-FCBC-9006-E5E1-69D9DD33EE12}"/>
          </ac:spMkLst>
        </pc:spChg>
        <pc:spChg chg="add mod">
          <ac:chgData name="Nicolas Doyon" userId="d3c92cd3-9d60-4378-a6d4-c09407e6fbbc" providerId="ADAL" clId="{C084629E-26D7-4AE2-8709-45964AA3EDCE}" dt="2025-06-29T16:10:14.067" v="3838" actId="114"/>
          <ac:spMkLst>
            <pc:docMk/>
            <pc:sldMk cId="448093072" sldId="351"/>
            <ac:spMk id="15" creationId="{44C1F171-E0EE-6271-2AD5-3A87A22CC573}"/>
          </ac:spMkLst>
        </pc:spChg>
        <pc:picChg chg="add mod">
          <ac:chgData name="Nicolas Doyon" userId="d3c92cd3-9d60-4378-a6d4-c09407e6fbbc" providerId="ADAL" clId="{C084629E-26D7-4AE2-8709-45964AA3EDCE}" dt="2025-06-29T16:05:40.775" v="3571" actId="1076"/>
          <ac:picMkLst>
            <pc:docMk/>
            <pc:sldMk cId="448093072" sldId="351"/>
            <ac:picMk id="12" creationId="{391ABBE3-34EF-14E0-FC8C-04EE8D2C2A6A}"/>
          </ac:picMkLst>
        </pc:picChg>
      </pc:sldChg>
      <pc:sldChg chg="addSp delSp modSp new mod">
        <pc:chgData name="Nicolas Doyon" userId="d3c92cd3-9d60-4378-a6d4-c09407e6fbbc" providerId="ADAL" clId="{C084629E-26D7-4AE2-8709-45964AA3EDCE}" dt="2025-06-29T16:26:49.825" v="4139" actId="20577"/>
        <pc:sldMkLst>
          <pc:docMk/>
          <pc:sldMk cId="2530032516" sldId="352"/>
        </pc:sldMkLst>
        <pc:spChg chg="add mod">
          <ac:chgData name="Nicolas Doyon" userId="d3c92cd3-9d60-4378-a6d4-c09407e6fbbc" providerId="ADAL" clId="{C084629E-26D7-4AE2-8709-45964AA3EDCE}" dt="2025-06-29T16:21:02.966" v="3864"/>
          <ac:spMkLst>
            <pc:docMk/>
            <pc:sldMk cId="2530032516" sldId="352"/>
            <ac:spMk id="4" creationId="{60B9847F-BE6D-2851-F4CD-06FFCC43B2F2}"/>
          </ac:spMkLst>
        </pc:spChg>
        <pc:spChg chg="add mod">
          <ac:chgData name="Nicolas Doyon" userId="d3c92cd3-9d60-4378-a6d4-c09407e6fbbc" providerId="ADAL" clId="{C084629E-26D7-4AE2-8709-45964AA3EDCE}" dt="2025-06-29T16:25:36.213" v="4054" actId="1035"/>
          <ac:spMkLst>
            <pc:docMk/>
            <pc:sldMk cId="2530032516" sldId="352"/>
            <ac:spMk id="7" creationId="{6DF9B498-47AA-0E7F-A7F8-6C80F8CD0E17}"/>
          </ac:spMkLst>
        </pc:spChg>
        <pc:spChg chg="add mod">
          <ac:chgData name="Nicolas Doyon" userId="d3c92cd3-9d60-4378-a6d4-c09407e6fbbc" providerId="ADAL" clId="{C084629E-26D7-4AE2-8709-45964AA3EDCE}" dt="2025-06-29T16:26:49.825" v="4139" actId="20577"/>
          <ac:spMkLst>
            <pc:docMk/>
            <pc:sldMk cId="2530032516" sldId="352"/>
            <ac:spMk id="8" creationId="{7EDCDB97-BF7C-036F-A532-0EF3E9DEF67B}"/>
          </ac:spMkLst>
        </pc:spChg>
        <pc:spChg chg="add mod">
          <ac:chgData name="Nicolas Doyon" userId="d3c92cd3-9d60-4378-a6d4-c09407e6fbbc" providerId="ADAL" clId="{C084629E-26D7-4AE2-8709-45964AA3EDCE}" dt="2025-06-29T16:26:17.468" v="4091" actId="1038"/>
          <ac:spMkLst>
            <pc:docMk/>
            <pc:sldMk cId="2530032516" sldId="352"/>
            <ac:spMk id="11" creationId="{5F39E826-E891-CF65-A973-17D2199583E0}"/>
          </ac:spMkLst>
        </pc:spChg>
        <pc:spChg chg="add mod">
          <ac:chgData name="Nicolas Doyon" userId="d3c92cd3-9d60-4378-a6d4-c09407e6fbbc" providerId="ADAL" clId="{C084629E-26D7-4AE2-8709-45964AA3EDCE}" dt="2025-06-29T16:26:17.468" v="4091" actId="1038"/>
          <ac:spMkLst>
            <pc:docMk/>
            <pc:sldMk cId="2530032516" sldId="352"/>
            <ac:spMk id="12" creationId="{000EF152-DA07-9A70-319D-9A377251A553}"/>
          </ac:spMkLst>
        </pc:spChg>
        <pc:spChg chg="add mod">
          <ac:chgData name="Nicolas Doyon" userId="d3c92cd3-9d60-4378-a6d4-c09407e6fbbc" providerId="ADAL" clId="{C084629E-26D7-4AE2-8709-45964AA3EDCE}" dt="2025-06-29T16:26:22.305" v="4092"/>
          <ac:spMkLst>
            <pc:docMk/>
            <pc:sldMk cId="2530032516" sldId="352"/>
            <ac:spMk id="13" creationId="{CBF4A390-0BA0-0675-6B8D-D130088C01E9}"/>
          </ac:spMkLst>
        </pc:spChg>
        <pc:picChg chg="add mod">
          <ac:chgData name="Nicolas Doyon" userId="d3c92cd3-9d60-4378-a6d4-c09407e6fbbc" providerId="ADAL" clId="{C084629E-26D7-4AE2-8709-45964AA3EDCE}" dt="2025-06-29T16:25:36.213" v="4054" actId="1035"/>
          <ac:picMkLst>
            <pc:docMk/>
            <pc:sldMk cId="2530032516" sldId="352"/>
            <ac:picMk id="6" creationId="{75FB8FD0-FD2A-3C6D-62BD-D3F50D69C308}"/>
          </ac:picMkLst>
        </pc:picChg>
        <pc:picChg chg="add mod">
          <ac:chgData name="Nicolas Doyon" userId="d3c92cd3-9d60-4378-a6d4-c09407e6fbbc" providerId="ADAL" clId="{C084629E-26D7-4AE2-8709-45964AA3EDCE}" dt="2025-06-29T16:26:17.468" v="4091" actId="1038"/>
          <ac:picMkLst>
            <pc:docMk/>
            <pc:sldMk cId="2530032516" sldId="352"/>
            <ac:picMk id="10" creationId="{D9F710C8-683A-D974-7CB8-AB1DF8E922FE}"/>
          </ac:picMkLst>
        </pc:picChg>
      </pc:sldChg>
      <pc:sldChg chg="addSp delSp modSp new mod modAnim">
        <pc:chgData name="Nicolas Doyon" userId="d3c92cd3-9d60-4378-a6d4-c09407e6fbbc" providerId="ADAL" clId="{C084629E-26D7-4AE2-8709-45964AA3EDCE}" dt="2025-06-29T18:58:37.844" v="4837"/>
        <pc:sldMkLst>
          <pc:docMk/>
          <pc:sldMk cId="2207531290" sldId="353"/>
        </pc:sldMkLst>
        <pc:spChg chg="mod">
          <ac:chgData name="Nicolas Doyon" userId="d3c92cd3-9d60-4378-a6d4-c09407e6fbbc" providerId="ADAL" clId="{C084629E-26D7-4AE2-8709-45964AA3EDCE}" dt="2025-06-29T16:24:08.710" v="4015" actId="122"/>
          <ac:spMkLst>
            <pc:docMk/>
            <pc:sldMk cId="2207531290" sldId="353"/>
            <ac:spMk id="2" creationId="{2F48C8E1-4E26-908B-A1BD-BB83AA402B17}"/>
          </ac:spMkLst>
        </pc:spChg>
        <pc:spChg chg="add mod">
          <ac:chgData name="Nicolas Doyon" userId="d3c92cd3-9d60-4378-a6d4-c09407e6fbbc" providerId="ADAL" clId="{C084629E-26D7-4AE2-8709-45964AA3EDCE}" dt="2025-06-29T16:28:20.800" v="4268" actId="255"/>
          <ac:spMkLst>
            <pc:docMk/>
            <pc:sldMk cId="2207531290" sldId="353"/>
            <ac:spMk id="6" creationId="{63D543EC-78D9-4858-89A4-E47526FF112A}"/>
          </ac:spMkLst>
        </pc:spChg>
        <pc:spChg chg="add mod">
          <ac:chgData name="Nicolas Doyon" userId="d3c92cd3-9d60-4378-a6d4-c09407e6fbbc" providerId="ADAL" clId="{C084629E-26D7-4AE2-8709-45964AA3EDCE}" dt="2025-06-29T16:31:04.008" v="4402" actId="14100"/>
          <ac:spMkLst>
            <pc:docMk/>
            <pc:sldMk cId="2207531290" sldId="353"/>
            <ac:spMk id="7" creationId="{AC217E3A-3492-7E2F-636A-E4E1331310EB}"/>
          </ac:spMkLst>
        </pc:spChg>
        <pc:spChg chg="add mod">
          <ac:chgData name="Nicolas Doyon" userId="d3c92cd3-9d60-4378-a6d4-c09407e6fbbc" providerId="ADAL" clId="{C084629E-26D7-4AE2-8709-45964AA3EDCE}" dt="2025-06-29T16:31:26.512" v="4437" actId="20577"/>
          <ac:spMkLst>
            <pc:docMk/>
            <pc:sldMk cId="2207531290" sldId="353"/>
            <ac:spMk id="8" creationId="{CC1EAEE1-D380-7971-355C-FC0F387A8E61}"/>
          </ac:spMkLst>
        </pc:spChg>
        <pc:spChg chg="add mod">
          <ac:chgData name="Nicolas Doyon" userId="d3c92cd3-9d60-4378-a6d4-c09407e6fbbc" providerId="ADAL" clId="{C084629E-26D7-4AE2-8709-45964AA3EDCE}" dt="2025-06-29T16:32:22.383" v="4475" actId="1076"/>
          <ac:spMkLst>
            <pc:docMk/>
            <pc:sldMk cId="2207531290" sldId="353"/>
            <ac:spMk id="9" creationId="{889CE866-6594-A31D-9742-FB8329BF555B}"/>
          </ac:spMkLst>
        </pc:spChg>
      </pc:sldChg>
      <pc:sldChg chg="modSp new mod">
        <pc:chgData name="Nicolas Doyon" userId="d3c92cd3-9d60-4378-a6d4-c09407e6fbbc" providerId="ADAL" clId="{C084629E-26D7-4AE2-8709-45964AA3EDCE}" dt="2025-06-29T17:58:11.614" v="4758" actId="27636"/>
        <pc:sldMkLst>
          <pc:docMk/>
          <pc:sldMk cId="766112416" sldId="354"/>
        </pc:sldMkLst>
        <pc:spChg chg="mod">
          <ac:chgData name="Nicolas Doyon" userId="d3c92cd3-9d60-4378-a6d4-c09407e6fbbc" providerId="ADAL" clId="{C084629E-26D7-4AE2-8709-45964AA3EDCE}" dt="2025-06-29T17:21:01.006" v="4551" actId="207"/>
          <ac:spMkLst>
            <pc:docMk/>
            <pc:sldMk cId="766112416" sldId="354"/>
            <ac:spMk id="2" creationId="{BE9BEC6D-CD0A-193D-1FE0-E93C5728A00F}"/>
          </ac:spMkLst>
        </pc:spChg>
        <pc:spChg chg="mod">
          <ac:chgData name="Nicolas Doyon" userId="d3c92cd3-9d60-4378-a6d4-c09407e6fbbc" providerId="ADAL" clId="{C084629E-26D7-4AE2-8709-45964AA3EDCE}" dt="2025-06-29T17:58:11.614" v="4758" actId="27636"/>
          <ac:spMkLst>
            <pc:docMk/>
            <pc:sldMk cId="766112416" sldId="354"/>
            <ac:spMk id="3" creationId="{1338AA11-268F-DCCB-D663-65CC2FFA4E09}"/>
          </ac:spMkLst>
        </pc:spChg>
      </pc:sldChg>
      <pc:sldChg chg="addSp delSp modSp new mod">
        <pc:chgData name="Nicolas Doyon" userId="d3c92cd3-9d60-4378-a6d4-c09407e6fbbc" providerId="ADAL" clId="{C084629E-26D7-4AE2-8709-45964AA3EDCE}" dt="2025-06-29T19:00:32.324" v="4853" actId="1076"/>
        <pc:sldMkLst>
          <pc:docMk/>
          <pc:sldMk cId="963758012" sldId="355"/>
        </pc:sldMkLst>
        <pc:spChg chg="mod">
          <ac:chgData name="Nicolas Doyon" userId="d3c92cd3-9d60-4378-a6d4-c09407e6fbbc" providerId="ADAL" clId="{C084629E-26D7-4AE2-8709-45964AA3EDCE}" dt="2025-06-29T19:00:32.324" v="4853" actId="1076"/>
          <ac:spMkLst>
            <pc:docMk/>
            <pc:sldMk cId="963758012" sldId="355"/>
            <ac:spMk id="3" creationId="{C990C556-E185-B200-102D-E08AB0C78C2B}"/>
          </ac:spMkLst>
        </pc:spChg>
        <pc:spChg chg="add mod">
          <ac:chgData name="Nicolas Doyon" userId="d3c92cd3-9d60-4378-a6d4-c09407e6fbbc" providerId="ADAL" clId="{C084629E-26D7-4AE2-8709-45964AA3EDCE}" dt="2025-06-29T17:40:36.131" v="4566"/>
          <ac:spMkLst>
            <pc:docMk/>
            <pc:sldMk cId="963758012" sldId="355"/>
            <ac:spMk id="4" creationId="{37490F1B-06B8-56C4-05E5-358A143A760B}"/>
          </ac:spMkLst>
        </pc:spChg>
      </pc:sldChg>
    </pc:docChg>
  </pc:docChgLst>
  <pc:docChgLst>
    <pc:chgData name="Nicolas Doyon" userId="d3c92cd3-9d60-4378-a6d4-c09407e6fbbc" providerId="ADAL" clId="{99400416-0F4D-48AE-BE41-ACD68404EEAC}"/>
    <pc:docChg chg="undo custSel addSld delSld modSld delSection modSection">
      <pc:chgData name="Nicolas Doyon" userId="d3c92cd3-9d60-4378-a6d4-c09407e6fbbc" providerId="ADAL" clId="{99400416-0F4D-48AE-BE41-ACD68404EEAC}" dt="2025-06-28T21:53:59.592" v="2743" actId="114"/>
      <pc:docMkLst>
        <pc:docMk/>
      </pc:docMkLst>
      <pc:sldChg chg="del">
        <pc:chgData name="Nicolas Doyon" userId="d3c92cd3-9d60-4378-a6d4-c09407e6fbbc" providerId="ADAL" clId="{99400416-0F4D-48AE-BE41-ACD68404EEAC}" dt="2025-06-28T20:27:09.297" v="1552" actId="2696"/>
        <pc:sldMkLst>
          <pc:docMk/>
          <pc:sldMk cId="1004586314" sldId="259"/>
        </pc:sldMkLst>
      </pc:sldChg>
      <pc:sldChg chg="modSp">
        <pc:chgData name="Nicolas Doyon" userId="d3c92cd3-9d60-4378-a6d4-c09407e6fbbc" providerId="ADAL" clId="{99400416-0F4D-48AE-BE41-ACD68404EEAC}" dt="2025-06-28T21:48:04.351" v="2697" actId="113"/>
        <pc:sldMkLst>
          <pc:docMk/>
          <pc:sldMk cId="1232481785" sldId="260"/>
        </pc:sldMkLst>
        <pc:spChg chg="mod">
          <ac:chgData name="Nicolas Doyon" userId="d3c92cd3-9d60-4378-a6d4-c09407e6fbbc" providerId="ADAL" clId="{99400416-0F4D-48AE-BE41-ACD68404EEAC}" dt="2025-06-28T21:48:04.351" v="2697" actId="113"/>
          <ac:spMkLst>
            <pc:docMk/>
            <pc:sldMk cId="1232481785" sldId="260"/>
            <ac:spMk id="3" creationId="{A7B43D25-D975-4D12-9FBA-98DDDF55CC1D}"/>
          </ac:spMkLst>
        </pc:spChg>
      </pc:sldChg>
      <pc:sldChg chg="del">
        <pc:chgData name="Nicolas Doyon" userId="d3c92cd3-9d60-4378-a6d4-c09407e6fbbc" providerId="ADAL" clId="{99400416-0F4D-48AE-BE41-ACD68404EEAC}" dt="2025-06-28T19:25:27.826" v="1009" actId="2696"/>
        <pc:sldMkLst>
          <pc:docMk/>
          <pc:sldMk cId="2534359583" sldId="262"/>
        </pc:sldMkLst>
      </pc:sldChg>
      <pc:sldChg chg="modSp add modAnim">
        <pc:chgData name="Nicolas Doyon" userId="d3c92cd3-9d60-4378-a6d4-c09407e6fbbc" providerId="ADAL" clId="{99400416-0F4D-48AE-BE41-ACD68404EEAC}" dt="2025-06-28T21:20:15.100" v="2388" actId="114"/>
        <pc:sldMkLst>
          <pc:docMk/>
          <pc:sldMk cId="3232813293" sldId="262"/>
        </pc:sldMkLst>
        <pc:spChg chg="mod">
          <ac:chgData name="Nicolas Doyon" userId="d3c92cd3-9d60-4378-a6d4-c09407e6fbbc" providerId="ADAL" clId="{99400416-0F4D-48AE-BE41-ACD68404EEAC}" dt="2025-06-28T19:36:40.182" v="1037" actId="1076"/>
          <ac:spMkLst>
            <pc:docMk/>
            <pc:sldMk cId="3232813293" sldId="262"/>
            <ac:spMk id="2" creationId="{3356395B-B7F7-4175-A2B4-992F79E201D0}"/>
          </ac:spMkLst>
        </pc:spChg>
        <pc:spChg chg="mod">
          <ac:chgData name="Nicolas Doyon" userId="d3c92cd3-9d60-4378-a6d4-c09407e6fbbc" providerId="ADAL" clId="{99400416-0F4D-48AE-BE41-ACD68404EEAC}" dt="2025-06-28T21:20:15.100" v="2388" actId="114"/>
          <ac:spMkLst>
            <pc:docMk/>
            <pc:sldMk cId="3232813293" sldId="262"/>
            <ac:spMk id="4" creationId="{F3F1B19D-EE74-4A9B-9E20-A52DE2374722}"/>
          </ac:spMkLst>
        </pc:spChg>
      </pc:sldChg>
      <pc:sldChg chg="modSp">
        <pc:chgData name="Nicolas Doyon" userId="d3c92cd3-9d60-4378-a6d4-c09407e6fbbc" providerId="ADAL" clId="{99400416-0F4D-48AE-BE41-ACD68404EEAC}" dt="2025-06-28T21:20:45.475" v="2409" actId="20577"/>
        <pc:sldMkLst>
          <pc:docMk/>
          <pc:sldMk cId="4282892088" sldId="264"/>
        </pc:sldMkLst>
        <pc:spChg chg="mod">
          <ac:chgData name="Nicolas Doyon" userId="d3c92cd3-9d60-4378-a6d4-c09407e6fbbc" providerId="ADAL" clId="{99400416-0F4D-48AE-BE41-ACD68404EEAC}" dt="2025-06-28T19:38:16.166" v="1071" actId="1076"/>
          <ac:spMkLst>
            <pc:docMk/>
            <pc:sldMk cId="4282892088" sldId="264"/>
            <ac:spMk id="2" creationId="{7F8C8B27-954D-461E-847C-C008D683CFBC}"/>
          </ac:spMkLst>
        </pc:spChg>
        <pc:spChg chg="mod">
          <ac:chgData name="Nicolas Doyon" userId="d3c92cd3-9d60-4378-a6d4-c09407e6fbbc" providerId="ADAL" clId="{99400416-0F4D-48AE-BE41-ACD68404EEAC}" dt="2025-06-28T21:20:45.475" v="2409" actId="20577"/>
          <ac:spMkLst>
            <pc:docMk/>
            <pc:sldMk cId="4282892088" sldId="264"/>
            <ac:spMk id="4" creationId="{E24391C7-B389-4038-85C9-ACFC62FF3E7D}"/>
          </ac:spMkLst>
        </pc:spChg>
      </pc:sldChg>
      <pc:sldChg chg="modSp">
        <pc:chgData name="Nicolas Doyon" userId="d3c92cd3-9d60-4378-a6d4-c09407e6fbbc" providerId="ADAL" clId="{99400416-0F4D-48AE-BE41-ACD68404EEAC}" dt="2025-06-28T21:53:14.054" v="2698" actId="1076"/>
        <pc:sldMkLst>
          <pc:docMk/>
          <pc:sldMk cId="511263568" sldId="265"/>
        </pc:sldMkLst>
        <pc:spChg chg="mod">
          <ac:chgData name="Nicolas Doyon" userId="d3c92cd3-9d60-4378-a6d4-c09407e6fbbc" providerId="ADAL" clId="{99400416-0F4D-48AE-BE41-ACD68404EEAC}" dt="2025-06-28T21:53:14.054" v="2698" actId="1076"/>
          <ac:spMkLst>
            <pc:docMk/>
            <pc:sldMk cId="511263568" sldId="265"/>
            <ac:spMk id="2" creationId="{52A05592-D6CB-4250-ACDC-41DCD99B55AB}"/>
          </ac:spMkLst>
        </pc:spChg>
      </pc:sldChg>
      <pc:sldChg chg="delSp del delAnim">
        <pc:chgData name="Nicolas Doyon" userId="d3c92cd3-9d60-4378-a6d4-c09407e6fbbc" providerId="ADAL" clId="{99400416-0F4D-48AE-BE41-ACD68404EEAC}" dt="2025-06-28T19:12:50.279" v="968" actId="2696"/>
        <pc:sldMkLst>
          <pc:docMk/>
          <pc:sldMk cId="2528834959" sldId="272"/>
        </pc:sldMkLst>
      </pc:sldChg>
      <pc:sldChg chg="delSp del modAnim">
        <pc:chgData name="Nicolas Doyon" userId="d3c92cd3-9d60-4378-a6d4-c09407e6fbbc" providerId="ADAL" clId="{99400416-0F4D-48AE-BE41-ACD68404EEAC}" dt="2025-06-28T19:37:10.155" v="1038" actId="2696"/>
        <pc:sldMkLst>
          <pc:docMk/>
          <pc:sldMk cId="3632667430" sldId="273"/>
        </pc:sldMkLst>
      </pc:sldChg>
      <pc:sldChg chg="modSp">
        <pc:chgData name="Nicolas Doyon" userId="d3c92cd3-9d60-4378-a6d4-c09407e6fbbc" providerId="ADAL" clId="{99400416-0F4D-48AE-BE41-ACD68404EEAC}" dt="2025-06-28T19:52:58.461" v="1179" actId="20577"/>
        <pc:sldMkLst>
          <pc:docMk/>
          <pc:sldMk cId="1516736466" sldId="274"/>
        </pc:sldMkLst>
        <pc:spChg chg="mod">
          <ac:chgData name="Nicolas Doyon" userId="d3c92cd3-9d60-4378-a6d4-c09407e6fbbc" providerId="ADAL" clId="{99400416-0F4D-48AE-BE41-ACD68404EEAC}" dt="2025-06-28T19:52:58.461" v="1179" actId="20577"/>
          <ac:spMkLst>
            <pc:docMk/>
            <pc:sldMk cId="1516736466" sldId="274"/>
            <ac:spMk id="6" creationId="{6E3234ED-26C5-4642-9175-68FBCCB9F199}"/>
          </ac:spMkLst>
        </pc:spChg>
      </pc:sldChg>
      <pc:sldChg chg="modSp">
        <pc:chgData name="Nicolas Doyon" userId="d3c92cd3-9d60-4378-a6d4-c09407e6fbbc" providerId="ADAL" clId="{99400416-0F4D-48AE-BE41-ACD68404EEAC}" dt="2025-06-28T21:32:08.417" v="2560" actId="207"/>
        <pc:sldMkLst>
          <pc:docMk/>
          <pc:sldMk cId="1438059796" sldId="276"/>
        </pc:sldMkLst>
        <pc:spChg chg="mod">
          <ac:chgData name="Nicolas Doyon" userId="d3c92cd3-9d60-4378-a6d4-c09407e6fbbc" providerId="ADAL" clId="{99400416-0F4D-48AE-BE41-ACD68404EEAC}" dt="2025-06-28T21:32:08.417" v="2560" actId="207"/>
          <ac:spMkLst>
            <pc:docMk/>
            <pc:sldMk cId="1438059796" sldId="276"/>
            <ac:spMk id="5" creationId="{6B789799-EF42-4534-88C2-A9AC8F6609BB}"/>
          </ac:spMkLst>
        </pc:spChg>
      </pc:sldChg>
      <pc:sldChg chg="modSp">
        <pc:chgData name="Nicolas Doyon" userId="d3c92cd3-9d60-4378-a6d4-c09407e6fbbc" providerId="ADAL" clId="{99400416-0F4D-48AE-BE41-ACD68404EEAC}" dt="2025-06-28T18:49:58.226" v="586" actId="1076"/>
        <pc:sldMkLst>
          <pc:docMk/>
          <pc:sldMk cId="472738516" sldId="279"/>
        </pc:sldMkLst>
        <pc:spChg chg="mod">
          <ac:chgData name="Nicolas Doyon" userId="d3c92cd3-9d60-4378-a6d4-c09407e6fbbc" providerId="ADAL" clId="{99400416-0F4D-48AE-BE41-ACD68404EEAC}" dt="2025-06-28T18:49:58.226" v="586" actId="1076"/>
          <ac:spMkLst>
            <pc:docMk/>
            <pc:sldMk cId="472738516" sldId="279"/>
            <ac:spMk id="2" creationId="{E7E7E131-619B-40FD-99CD-0DE2E508637B}"/>
          </ac:spMkLst>
        </pc:spChg>
      </pc:sldChg>
      <pc:sldChg chg="modSp">
        <pc:chgData name="Nicolas Doyon" userId="d3c92cd3-9d60-4378-a6d4-c09407e6fbbc" providerId="ADAL" clId="{99400416-0F4D-48AE-BE41-ACD68404EEAC}" dt="2025-06-28T21:21:06.105" v="2410" actId="1076"/>
        <pc:sldMkLst>
          <pc:docMk/>
          <pc:sldMk cId="692488185" sldId="280"/>
        </pc:sldMkLst>
        <pc:spChg chg="mod">
          <ac:chgData name="Nicolas Doyon" userId="d3c92cd3-9d60-4378-a6d4-c09407e6fbbc" providerId="ADAL" clId="{99400416-0F4D-48AE-BE41-ACD68404EEAC}" dt="2025-06-28T19:38:39.118" v="1072" actId="1076"/>
          <ac:spMkLst>
            <pc:docMk/>
            <pc:sldMk cId="692488185" sldId="280"/>
            <ac:spMk id="2" creationId="{56C1ADD9-5DB0-4788-A6E1-926D2760A6EC}"/>
          </ac:spMkLst>
        </pc:spChg>
        <pc:spChg chg="mod">
          <ac:chgData name="Nicolas Doyon" userId="d3c92cd3-9d60-4378-a6d4-c09407e6fbbc" providerId="ADAL" clId="{99400416-0F4D-48AE-BE41-ACD68404EEAC}" dt="2025-06-28T21:21:06.105" v="2410" actId="1076"/>
          <ac:spMkLst>
            <pc:docMk/>
            <pc:sldMk cId="692488185" sldId="280"/>
            <ac:spMk id="5" creationId="{5237C7AF-7D1D-499B-85D9-4B10FFEDF1A9}"/>
          </ac:spMkLst>
        </pc:spChg>
      </pc:sldChg>
      <pc:sldChg chg="delSp modAnim">
        <pc:chgData name="Nicolas Doyon" userId="d3c92cd3-9d60-4378-a6d4-c09407e6fbbc" providerId="ADAL" clId="{99400416-0F4D-48AE-BE41-ACD68404EEAC}" dt="2025-06-28T19:46:20.499" v="1124"/>
        <pc:sldMkLst>
          <pc:docMk/>
          <pc:sldMk cId="3357314472" sldId="281"/>
        </pc:sldMkLst>
      </pc:sldChg>
      <pc:sldChg chg="modSp">
        <pc:chgData name="Nicolas Doyon" userId="d3c92cd3-9d60-4378-a6d4-c09407e6fbbc" providerId="ADAL" clId="{99400416-0F4D-48AE-BE41-ACD68404EEAC}" dt="2025-06-28T19:52:38.364" v="1177" actId="1076"/>
        <pc:sldMkLst>
          <pc:docMk/>
          <pc:sldMk cId="1514040373" sldId="282"/>
        </pc:sldMkLst>
        <pc:spChg chg="mod">
          <ac:chgData name="Nicolas Doyon" userId="d3c92cd3-9d60-4378-a6d4-c09407e6fbbc" providerId="ADAL" clId="{99400416-0F4D-48AE-BE41-ACD68404EEAC}" dt="2025-06-28T19:52:38.364" v="1177" actId="1076"/>
          <ac:spMkLst>
            <pc:docMk/>
            <pc:sldMk cId="1514040373" sldId="282"/>
            <ac:spMk id="4" creationId="{83E8E470-2ACE-4CDD-83A6-8E77A7FD3A8C}"/>
          </ac:spMkLst>
        </pc:spChg>
      </pc:sldChg>
      <pc:sldChg chg="addSp delSp modSp modAnim">
        <pc:chgData name="Nicolas Doyon" userId="d3c92cd3-9d60-4378-a6d4-c09407e6fbbc" providerId="ADAL" clId="{99400416-0F4D-48AE-BE41-ACD68404EEAC}" dt="2025-06-28T21:47:33.789" v="2695" actId="207"/>
        <pc:sldMkLst>
          <pc:docMk/>
          <pc:sldMk cId="3042706347" sldId="283"/>
        </pc:sldMkLst>
        <pc:spChg chg="add mod">
          <ac:chgData name="Nicolas Doyon" userId="d3c92cd3-9d60-4378-a6d4-c09407e6fbbc" providerId="ADAL" clId="{99400416-0F4D-48AE-BE41-ACD68404EEAC}" dt="2025-06-28T21:46:03.120" v="2592" actId="20577"/>
          <ac:spMkLst>
            <pc:docMk/>
            <pc:sldMk cId="3042706347" sldId="283"/>
            <ac:spMk id="16" creationId="{AA996260-9539-4E55-BA23-D9D089590A48}"/>
          </ac:spMkLst>
        </pc:spChg>
        <pc:spChg chg="add mod">
          <ac:chgData name="Nicolas Doyon" userId="d3c92cd3-9d60-4378-a6d4-c09407e6fbbc" providerId="ADAL" clId="{99400416-0F4D-48AE-BE41-ACD68404EEAC}" dt="2025-06-28T21:46:26.461" v="2598" actId="1076"/>
          <ac:spMkLst>
            <pc:docMk/>
            <pc:sldMk cId="3042706347" sldId="283"/>
            <ac:spMk id="18" creationId="{5B766E9E-56B9-4E34-8E48-96EC61A8DF59}"/>
          </ac:spMkLst>
        </pc:spChg>
        <pc:spChg chg="add mod">
          <ac:chgData name="Nicolas Doyon" userId="d3c92cd3-9d60-4378-a6d4-c09407e6fbbc" providerId="ADAL" clId="{99400416-0F4D-48AE-BE41-ACD68404EEAC}" dt="2025-06-28T21:47:33.789" v="2695" actId="207"/>
          <ac:spMkLst>
            <pc:docMk/>
            <pc:sldMk cId="3042706347" sldId="283"/>
            <ac:spMk id="19" creationId="{B9CEBF1B-0F1C-4488-B572-1DA8331A9278}"/>
          </ac:spMkLst>
        </pc:spChg>
        <pc:spChg chg="mod">
          <ac:chgData name="Nicolas Doyon" userId="d3c92cd3-9d60-4378-a6d4-c09407e6fbbc" providerId="ADAL" clId="{99400416-0F4D-48AE-BE41-ACD68404EEAC}" dt="2025-06-28T21:46:53.316" v="2602" actId="1076"/>
          <ac:spMkLst>
            <pc:docMk/>
            <pc:sldMk cId="3042706347" sldId="283"/>
            <ac:spMk id="27" creationId="{5F0CF7CA-8BFE-4A07-90E7-8D5D8039C76B}"/>
          </ac:spMkLst>
        </pc:spChg>
        <pc:spChg chg="mod">
          <ac:chgData name="Nicolas Doyon" userId="d3c92cd3-9d60-4378-a6d4-c09407e6fbbc" providerId="ADAL" clId="{99400416-0F4D-48AE-BE41-ACD68404EEAC}" dt="2025-06-28T21:44:43.713" v="2562" actId="255"/>
          <ac:spMkLst>
            <pc:docMk/>
            <pc:sldMk cId="3042706347" sldId="283"/>
            <ac:spMk id="28" creationId="{A49D5CFD-AD15-4FBB-B7DC-5CAE83BA7478}"/>
          </ac:spMkLst>
        </pc:spChg>
        <pc:spChg chg="mod">
          <ac:chgData name="Nicolas Doyon" userId="d3c92cd3-9d60-4378-a6d4-c09407e6fbbc" providerId="ADAL" clId="{99400416-0F4D-48AE-BE41-ACD68404EEAC}" dt="2025-06-28T21:45:54.276" v="2590" actId="1036"/>
          <ac:spMkLst>
            <pc:docMk/>
            <pc:sldMk cId="3042706347" sldId="283"/>
            <ac:spMk id="29" creationId="{F9F1DB53-A53C-4309-B58F-D3CC9B9CDD1E}"/>
          </ac:spMkLst>
        </pc:spChg>
        <pc:spChg chg="mod">
          <ac:chgData name="Nicolas Doyon" userId="d3c92cd3-9d60-4378-a6d4-c09407e6fbbc" providerId="ADAL" clId="{99400416-0F4D-48AE-BE41-ACD68404EEAC}" dt="2025-06-28T21:46:32.228" v="2599" actId="1076"/>
          <ac:spMkLst>
            <pc:docMk/>
            <pc:sldMk cId="3042706347" sldId="283"/>
            <ac:spMk id="32" creationId="{F77607A3-4502-4659-A71C-287CB45388AB}"/>
          </ac:spMkLst>
        </pc:spChg>
        <pc:spChg chg="mod">
          <ac:chgData name="Nicolas Doyon" userId="d3c92cd3-9d60-4378-a6d4-c09407e6fbbc" providerId="ADAL" clId="{99400416-0F4D-48AE-BE41-ACD68404EEAC}" dt="2025-06-28T21:45:57.916" v="2591" actId="1076"/>
          <ac:spMkLst>
            <pc:docMk/>
            <pc:sldMk cId="3042706347" sldId="283"/>
            <ac:spMk id="33" creationId="{A8E86CD9-0C70-440E-BCF7-D12AAD660294}"/>
          </ac:spMkLst>
        </pc:spChg>
        <pc:spChg chg="mod">
          <ac:chgData name="Nicolas Doyon" userId="d3c92cd3-9d60-4378-a6d4-c09407e6fbbc" providerId="ADAL" clId="{99400416-0F4D-48AE-BE41-ACD68404EEAC}" dt="2025-06-28T21:45:54.276" v="2590" actId="1036"/>
          <ac:spMkLst>
            <pc:docMk/>
            <pc:sldMk cId="3042706347" sldId="283"/>
            <ac:spMk id="34" creationId="{0520AA09-5CAB-47E6-B6A1-A3727A0BE37B}"/>
          </ac:spMkLst>
        </pc:spChg>
        <pc:spChg chg="mod">
          <ac:chgData name="Nicolas Doyon" userId="d3c92cd3-9d60-4378-a6d4-c09407e6fbbc" providerId="ADAL" clId="{99400416-0F4D-48AE-BE41-ACD68404EEAC}" dt="2025-06-28T21:45:54.276" v="2590" actId="1036"/>
          <ac:spMkLst>
            <pc:docMk/>
            <pc:sldMk cId="3042706347" sldId="283"/>
            <ac:spMk id="35" creationId="{C3DCEA1B-07F0-403E-A77C-0BC7A976B652}"/>
          </ac:spMkLst>
        </pc:spChg>
        <pc:spChg chg="mod">
          <ac:chgData name="Nicolas Doyon" userId="d3c92cd3-9d60-4378-a6d4-c09407e6fbbc" providerId="ADAL" clId="{99400416-0F4D-48AE-BE41-ACD68404EEAC}" dt="2025-06-28T21:45:54.276" v="2590" actId="1036"/>
          <ac:spMkLst>
            <pc:docMk/>
            <pc:sldMk cId="3042706347" sldId="283"/>
            <ac:spMk id="36" creationId="{24CD1836-B756-43BA-8DAB-C86065E2A1BD}"/>
          </ac:spMkLst>
        </pc:spChg>
        <pc:spChg chg="mod">
          <ac:chgData name="Nicolas Doyon" userId="d3c92cd3-9d60-4378-a6d4-c09407e6fbbc" providerId="ADAL" clId="{99400416-0F4D-48AE-BE41-ACD68404EEAC}" dt="2025-06-28T21:45:22.418" v="2571" actId="255"/>
          <ac:spMkLst>
            <pc:docMk/>
            <pc:sldMk cId="3042706347" sldId="283"/>
            <ac:spMk id="37" creationId="{E40B8A8D-B91C-43A7-B5D9-019A30E24893}"/>
          </ac:spMkLst>
        </pc:spChg>
        <pc:spChg chg="mod">
          <ac:chgData name="Nicolas Doyon" userId="d3c92cd3-9d60-4378-a6d4-c09407e6fbbc" providerId="ADAL" clId="{99400416-0F4D-48AE-BE41-ACD68404EEAC}" dt="2025-06-28T21:45:37.796" v="2573" actId="1076"/>
          <ac:spMkLst>
            <pc:docMk/>
            <pc:sldMk cId="3042706347" sldId="283"/>
            <ac:spMk id="38" creationId="{84C40210-C517-4594-A7FE-5740F21AF08F}"/>
          </ac:spMkLst>
        </pc:spChg>
        <pc:spChg chg="mod">
          <ac:chgData name="Nicolas Doyon" userId="d3c92cd3-9d60-4378-a6d4-c09407e6fbbc" providerId="ADAL" clId="{99400416-0F4D-48AE-BE41-ACD68404EEAC}" dt="2025-06-28T21:45:37.796" v="2573" actId="1076"/>
          <ac:spMkLst>
            <pc:docMk/>
            <pc:sldMk cId="3042706347" sldId="283"/>
            <ac:spMk id="39" creationId="{7135801F-FE13-4497-85ED-82F8AA3458C3}"/>
          </ac:spMkLst>
        </pc:spChg>
        <pc:spChg chg="mod">
          <ac:chgData name="Nicolas Doyon" userId="d3c92cd3-9d60-4378-a6d4-c09407e6fbbc" providerId="ADAL" clId="{99400416-0F4D-48AE-BE41-ACD68404EEAC}" dt="2025-06-28T21:46:10.396" v="2594" actId="1076"/>
          <ac:spMkLst>
            <pc:docMk/>
            <pc:sldMk cId="3042706347" sldId="283"/>
            <ac:spMk id="40" creationId="{8E73EDD1-4FFE-4A77-B8DE-42656E0CDDEA}"/>
          </ac:spMkLst>
        </pc:spChg>
      </pc:sldChg>
      <pc:sldChg chg="addSp">
        <pc:chgData name="Nicolas Doyon" userId="d3c92cd3-9d60-4378-a6d4-c09407e6fbbc" providerId="ADAL" clId="{99400416-0F4D-48AE-BE41-ACD68404EEAC}" dt="2025-06-28T20:04:22.310" v="1281"/>
        <pc:sldMkLst>
          <pc:docMk/>
          <pc:sldMk cId="3878675933" sldId="299"/>
        </pc:sldMkLst>
        <pc:spChg chg="add">
          <ac:chgData name="Nicolas Doyon" userId="d3c92cd3-9d60-4378-a6d4-c09407e6fbbc" providerId="ADAL" clId="{99400416-0F4D-48AE-BE41-ACD68404EEAC}" dt="2025-06-28T20:04:22.310" v="1281"/>
          <ac:spMkLst>
            <pc:docMk/>
            <pc:sldMk cId="3878675933" sldId="299"/>
            <ac:spMk id="3" creationId="{85625DFD-9FA7-4F66-A261-2ABB27C6C67F}"/>
          </ac:spMkLst>
        </pc:spChg>
      </pc:sldChg>
      <pc:sldChg chg="del">
        <pc:chgData name="Nicolas Doyon" userId="d3c92cd3-9d60-4378-a6d4-c09407e6fbbc" providerId="ADAL" clId="{99400416-0F4D-48AE-BE41-ACD68404EEAC}" dt="2025-06-28T20:24:33.550" v="1549" actId="2696"/>
        <pc:sldMkLst>
          <pc:docMk/>
          <pc:sldMk cId="166580898" sldId="311"/>
        </pc:sldMkLst>
      </pc:sldChg>
      <pc:sldChg chg="del">
        <pc:chgData name="Nicolas Doyon" userId="d3c92cd3-9d60-4378-a6d4-c09407e6fbbc" providerId="ADAL" clId="{99400416-0F4D-48AE-BE41-ACD68404EEAC}" dt="2025-06-28T19:13:24.639" v="970" actId="2696"/>
        <pc:sldMkLst>
          <pc:docMk/>
          <pc:sldMk cId="3862309012" sldId="319"/>
        </pc:sldMkLst>
      </pc:sldChg>
      <pc:sldChg chg="addSp delSp modSp">
        <pc:chgData name="Nicolas Doyon" userId="d3c92cd3-9d60-4378-a6d4-c09407e6fbbc" providerId="ADAL" clId="{99400416-0F4D-48AE-BE41-ACD68404EEAC}" dt="2025-06-28T20:45:58.071" v="1834" actId="20577"/>
        <pc:sldMkLst>
          <pc:docMk/>
          <pc:sldMk cId="1142584073" sldId="320"/>
        </pc:sldMkLst>
        <pc:spChg chg="mod">
          <ac:chgData name="Nicolas Doyon" userId="d3c92cd3-9d60-4378-a6d4-c09407e6fbbc" providerId="ADAL" clId="{99400416-0F4D-48AE-BE41-ACD68404EEAC}" dt="2025-06-28T20:27:42.114" v="1559" actId="1076"/>
          <ac:spMkLst>
            <pc:docMk/>
            <pc:sldMk cId="1142584073" sldId="320"/>
            <ac:spMk id="2" creationId="{C6700CE3-E83F-7B3F-2356-9AAB0470A6DE}"/>
          </ac:spMkLst>
        </pc:spChg>
        <pc:spChg chg="mod">
          <ac:chgData name="Nicolas Doyon" userId="d3c92cd3-9d60-4378-a6d4-c09407e6fbbc" providerId="ADAL" clId="{99400416-0F4D-48AE-BE41-ACD68404EEAC}" dt="2025-06-28T20:27:44.426" v="1560" actId="1076"/>
          <ac:spMkLst>
            <pc:docMk/>
            <pc:sldMk cId="1142584073" sldId="320"/>
            <ac:spMk id="4" creationId="{1459E35E-3960-21AA-60C5-15AD688D9D24}"/>
          </ac:spMkLst>
        </pc:spChg>
        <pc:spChg chg="add mod">
          <ac:chgData name="Nicolas Doyon" userId="d3c92cd3-9d60-4378-a6d4-c09407e6fbbc" providerId="ADAL" clId="{99400416-0F4D-48AE-BE41-ACD68404EEAC}" dt="2025-06-28T18:37:45.672" v="332" actId="1036"/>
          <ac:spMkLst>
            <pc:docMk/>
            <pc:sldMk cId="1142584073" sldId="320"/>
            <ac:spMk id="6" creationId="{4D4014D2-7D4F-48DF-B34B-63CEF27933AF}"/>
          </ac:spMkLst>
        </pc:spChg>
        <pc:spChg chg="add mod">
          <ac:chgData name="Nicolas Doyon" userId="d3c92cd3-9d60-4378-a6d4-c09407e6fbbc" providerId="ADAL" clId="{99400416-0F4D-48AE-BE41-ACD68404EEAC}" dt="2025-06-28T20:27:59.531" v="1569" actId="1076"/>
          <ac:spMkLst>
            <pc:docMk/>
            <pc:sldMk cId="1142584073" sldId="320"/>
            <ac:spMk id="9" creationId="{653E8CDE-E63E-41B4-A0A7-F8B3B8405681}"/>
          </ac:spMkLst>
        </pc:spChg>
        <pc:spChg chg="add mod">
          <ac:chgData name="Nicolas Doyon" userId="d3c92cd3-9d60-4378-a6d4-c09407e6fbbc" providerId="ADAL" clId="{99400416-0F4D-48AE-BE41-ACD68404EEAC}" dt="2025-06-28T18:37:55.283" v="335" actId="1076"/>
          <ac:spMkLst>
            <pc:docMk/>
            <pc:sldMk cId="1142584073" sldId="320"/>
            <ac:spMk id="10" creationId="{C4ABA2BC-70EE-4228-91E3-56F622D10A07}"/>
          </ac:spMkLst>
        </pc:spChg>
        <pc:spChg chg="add mod">
          <ac:chgData name="Nicolas Doyon" userId="d3c92cd3-9d60-4378-a6d4-c09407e6fbbc" providerId="ADAL" clId="{99400416-0F4D-48AE-BE41-ACD68404EEAC}" dt="2025-06-28T20:45:43.390" v="1829" actId="1076"/>
          <ac:spMkLst>
            <pc:docMk/>
            <pc:sldMk cId="1142584073" sldId="320"/>
            <ac:spMk id="11" creationId="{91E87FB9-26F1-4B90-8E8F-AB4B6FFA267E}"/>
          </ac:spMkLst>
        </pc:spChg>
        <pc:spChg chg="add mod">
          <ac:chgData name="Nicolas Doyon" userId="d3c92cd3-9d60-4378-a6d4-c09407e6fbbc" providerId="ADAL" clId="{99400416-0F4D-48AE-BE41-ACD68404EEAC}" dt="2025-06-28T20:28:02.123" v="1573" actId="27636"/>
          <ac:spMkLst>
            <pc:docMk/>
            <pc:sldMk cId="1142584073" sldId="320"/>
            <ac:spMk id="12" creationId="{683A5522-50BC-4166-9AFA-21D772157D5B}"/>
          </ac:spMkLst>
        </pc:spChg>
        <pc:spChg chg="add mod">
          <ac:chgData name="Nicolas Doyon" userId="d3c92cd3-9d60-4378-a6d4-c09407e6fbbc" providerId="ADAL" clId="{99400416-0F4D-48AE-BE41-ACD68404EEAC}" dt="2025-06-28T20:45:58.071" v="1834" actId="20577"/>
          <ac:spMkLst>
            <pc:docMk/>
            <pc:sldMk cId="1142584073" sldId="320"/>
            <ac:spMk id="18" creationId="{26861BFA-BEEB-426F-ACC5-4E344DF0B7E1}"/>
          </ac:spMkLst>
        </pc:spChg>
        <pc:picChg chg="add mod">
          <ac:chgData name="Nicolas Doyon" userId="d3c92cd3-9d60-4378-a6d4-c09407e6fbbc" providerId="ADAL" clId="{99400416-0F4D-48AE-BE41-ACD68404EEAC}" dt="2025-06-28T18:37:45.672" v="332" actId="1036"/>
          <ac:picMkLst>
            <pc:docMk/>
            <pc:sldMk cId="1142584073" sldId="320"/>
            <ac:picMk id="5" creationId="{3F4A9FA8-E482-4823-B697-5B0C81699E26}"/>
          </ac:picMkLst>
        </pc:picChg>
        <pc:picChg chg="add mod">
          <ac:chgData name="Nicolas Doyon" userId="d3c92cd3-9d60-4378-a6d4-c09407e6fbbc" providerId="ADAL" clId="{99400416-0F4D-48AE-BE41-ACD68404EEAC}" dt="2025-06-28T20:28:28.211" v="1582" actId="1076"/>
          <ac:picMkLst>
            <pc:docMk/>
            <pc:sldMk cId="1142584073" sldId="320"/>
            <ac:picMk id="13" creationId="{E3E57CC5-4A55-474F-9BD7-CDCF772D1E2C}"/>
          </ac:picMkLst>
        </pc:picChg>
        <pc:picChg chg="add mod">
          <ac:chgData name="Nicolas Doyon" userId="d3c92cd3-9d60-4378-a6d4-c09407e6fbbc" providerId="ADAL" clId="{99400416-0F4D-48AE-BE41-ACD68404EEAC}" dt="2025-06-28T18:37:45.672" v="332" actId="1036"/>
          <ac:picMkLst>
            <pc:docMk/>
            <pc:sldMk cId="1142584073" sldId="320"/>
            <ac:picMk id="1026" creationId="{F8F69009-95EA-4B16-BDC9-EEDE97D83231}"/>
          </ac:picMkLst>
        </pc:picChg>
        <pc:cxnChg chg="add mod">
          <ac:chgData name="Nicolas Doyon" userId="d3c92cd3-9d60-4378-a6d4-c09407e6fbbc" providerId="ADAL" clId="{99400416-0F4D-48AE-BE41-ACD68404EEAC}" dt="2025-06-28T20:45:45.921" v="1830" actId="14100"/>
          <ac:cxnSpMkLst>
            <pc:docMk/>
            <pc:sldMk cId="1142584073" sldId="320"/>
            <ac:cxnSpMk id="8" creationId="{73ED174F-8C81-423D-8A72-075B9ED78852}"/>
          </ac:cxnSpMkLst>
        </pc:cxnChg>
      </pc:sldChg>
      <pc:sldChg chg="addSp delSp modSp">
        <pc:chgData name="Nicolas Doyon" userId="d3c92cd3-9d60-4378-a6d4-c09407e6fbbc" providerId="ADAL" clId="{99400416-0F4D-48AE-BE41-ACD68404EEAC}" dt="2025-06-28T19:06:05.944" v="965" actId="207"/>
        <pc:sldMkLst>
          <pc:docMk/>
          <pc:sldMk cId="3146386978" sldId="321"/>
        </pc:sldMkLst>
        <pc:spChg chg="mod">
          <ac:chgData name="Nicolas Doyon" userId="d3c92cd3-9d60-4378-a6d4-c09407e6fbbc" providerId="ADAL" clId="{99400416-0F4D-48AE-BE41-ACD68404EEAC}" dt="2025-06-28T18:45:33.931" v="527" actId="122"/>
          <ac:spMkLst>
            <pc:docMk/>
            <pc:sldMk cId="3146386978" sldId="321"/>
            <ac:spMk id="2" creationId="{9D4FC2CC-E787-FEC5-D554-447B4FB29A10}"/>
          </ac:spMkLst>
        </pc:spChg>
        <pc:spChg chg="mod">
          <ac:chgData name="Nicolas Doyon" userId="d3c92cd3-9d60-4378-a6d4-c09407e6fbbc" providerId="ADAL" clId="{99400416-0F4D-48AE-BE41-ACD68404EEAC}" dt="2025-06-28T18:59:27.090" v="703" actId="5793"/>
          <ac:spMkLst>
            <pc:docMk/>
            <pc:sldMk cId="3146386978" sldId="321"/>
            <ac:spMk id="3" creationId="{CD7373FE-E515-FCA6-4768-133FCEE4C318}"/>
          </ac:spMkLst>
        </pc:spChg>
        <pc:spChg chg="add mod">
          <ac:chgData name="Nicolas Doyon" userId="d3c92cd3-9d60-4378-a6d4-c09407e6fbbc" providerId="ADAL" clId="{99400416-0F4D-48AE-BE41-ACD68404EEAC}" dt="2025-06-28T19:01:21.449" v="740" actId="5793"/>
          <ac:spMkLst>
            <pc:docMk/>
            <pc:sldMk cId="3146386978" sldId="321"/>
            <ac:spMk id="4" creationId="{8F4F3733-81F1-4E81-B798-5D9948D42A5D}"/>
          </ac:spMkLst>
        </pc:spChg>
        <pc:spChg chg="add mod">
          <ac:chgData name="Nicolas Doyon" userId="d3c92cd3-9d60-4378-a6d4-c09407e6fbbc" providerId="ADAL" clId="{99400416-0F4D-48AE-BE41-ACD68404EEAC}" dt="2025-06-28T19:04:01.414" v="808" actId="207"/>
          <ac:spMkLst>
            <pc:docMk/>
            <pc:sldMk cId="3146386978" sldId="321"/>
            <ac:spMk id="5" creationId="{5FDD3184-D99F-46D4-812D-90B491B697F1}"/>
          </ac:spMkLst>
        </pc:spChg>
        <pc:spChg chg="add mod">
          <ac:chgData name="Nicolas Doyon" userId="d3c92cd3-9d60-4378-a6d4-c09407e6fbbc" providerId="ADAL" clId="{99400416-0F4D-48AE-BE41-ACD68404EEAC}" dt="2025-06-28T18:50:10.234" v="588" actId="1076"/>
          <ac:spMkLst>
            <pc:docMk/>
            <pc:sldMk cId="3146386978" sldId="321"/>
            <ac:spMk id="6" creationId="{CB128268-7C7E-48F1-BD6A-57A1FA7D2829}"/>
          </ac:spMkLst>
        </pc:spChg>
        <pc:spChg chg="add mod">
          <ac:chgData name="Nicolas Doyon" userId="d3c92cd3-9d60-4378-a6d4-c09407e6fbbc" providerId="ADAL" clId="{99400416-0F4D-48AE-BE41-ACD68404EEAC}" dt="2025-06-28T19:06:05.944" v="965" actId="207"/>
          <ac:spMkLst>
            <pc:docMk/>
            <pc:sldMk cId="3146386978" sldId="321"/>
            <ac:spMk id="8" creationId="{52EC4B05-D7F0-4FFF-88DD-7A4DB1543D45}"/>
          </ac:spMkLst>
        </pc:spChg>
        <pc:spChg chg="add mod">
          <ac:chgData name="Nicolas Doyon" userId="d3c92cd3-9d60-4378-a6d4-c09407e6fbbc" providerId="ADAL" clId="{99400416-0F4D-48AE-BE41-ACD68404EEAC}" dt="2025-06-28T19:03:45.745" v="804" actId="20577"/>
          <ac:spMkLst>
            <pc:docMk/>
            <pc:sldMk cId="3146386978" sldId="321"/>
            <ac:spMk id="9" creationId="{767B1B90-F7C6-4400-863D-CD34B6DED3AB}"/>
          </ac:spMkLst>
        </pc:spChg>
        <pc:spChg chg="add mod">
          <ac:chgData name="Nicolas Doyon" userId="d3c92cd3-9d60-4378-a6d4-c09407e6fbbc" providerId="ADAL" clId="{99400416-0F4D-48AE-BE41-ACD68404EEAC}" dt="2025-06-28T19:04:59.939" v="963" actId="27636"/>
          <ac:spMkLst>
            <pc:docMk/>
            <pc:sldMk cId="3146386978" sldId="321"/>
            <ac:spMk id="10" creationId="{1E6A4819-0C2F-45AB-966F-E5EEE3814D31}"/>
          </ac:spMkLst>
        </pc:spChg>
      </pc:sldChg>
      <pc:sldChg chg="addSp delSp modSp modAnim">
        <pc:chgData name="Nicolas Doyon" userId="d3c92cd3-9d60-4378-a6d4-c09407e6fbbc" providerId="ADAL" clId="{99400416-0F4D-48AE-BE41-ACD68404EEAC}" dt="2025-06-28T21:06:19.923" v="2055" actId="1076"/>
        <pc:sldMkLst>
          <pc:docMk/>
          <pc:sldMk cId="1228572986" sldId="322"/>
        </pc:sldMkLst>
        <pc:spChg chg="mod">
          <ac:chgData name="Nicolas Doyon" userId="d3c92cd3-9d60-4378-a6d4-c09407e6fbbc" providerId="ADAL" clId="{99400416-0F4D-48AE-BE41-ACD68404EEAC}" dt="2025-06-28T19:15:29.787" v="973" actId="207"/>
          <ac:spMkLst>
            <pc:docMk/>
            <pc:sldMk cId="1228572986" sldId="322"/>
            <ac:spMk id="2" creationId="{B27FC304-3FCC-F00E-7C12-9AF79F73A07A}"/>
          </ac:spMkLst>
        </pc:spChg>
        <pc:spChg chg="mod">
          <ac:chgData name="Nicolas Doyon" userId="d3c92cd3-9d60-4378-a6d4-c09407e6fbbc" providerId="ADAL" clId="{99400416-0F4D-48AE-BE41-ACD68404EEAC}" dt="2025-06-28T21:02:27.326" v="2048" actId="20577"/>
          <ac:spMkLst>
            <pc:docMk/>
            <pc:sldMk cId="1228572986" sldId="322"/>
            <ac:spMk id="3" creationId="{00762096-E10F-696E-4A33-DAAE401CE244}"/>
          </ac:spMkLst>
        </pc:spChg>
        <pc:picChg chg="add mod">
          <ac:chgData name="Nicolas Doyon" userId="d3c92cd3-9d60-4378-a6d4-c09407e6fbbc" providerId="ADAL" clId="{99400416-0F4D-48AE-BE41-ACD68404EEAC}" dt="2025-06-28T21:06:17.235" v="2053" actId="1076"/>
          <ac:picMkLst>
            <pc:docMk/>
            <pc:sldMk cId="1228572986" sldId="322"/>
            <ac:picMk id="5" creationId="{C14EF38D-EE52-46F1-B7BF-6E1E06A70C9C}"/>
          </ac:picMkLst>
        </pc:picChg>
        <pc:picChg chg="add mod">
          <ac:chgData name="Nicolas Doyon" userId="d3c92cd3-9d60-4378-a6d4-c09407e6fbbc" providerId="ADAL" clId="{99400416-0F4D-48AE-BE41-ACD68404EEAC}" dt="2025-06-28T21:06:19.923" v="2055" actId="1076"/>
          <ac:picMkLst>
            <pc:docMk/>
            <pc:sldMk cId="1228572986" sldId="322"/>
            <ac:picMk id="6" creationId="{666606A0-E039-4F78-8DE7-6DDA61EFFF1B}"/>
          </ac:picMkLst>
        </pc:picChg>
        <pc:picChg chg="add mod">
          <ac:chgData name="Nicolas Doyon" userId="d3c92cd3-9d60-4378-a6d4-c09407e6fbbc" providerId="ADAL" clId="{99400416-0F4D-48AE-BE41-ACD68404EEAC}" dt="2025-06-28T21:02:30.370" v="2049" actId="1076"/>
          <ac:picMkLst>
            <pc:docMk/>
            <pc:sldMk cId="1228572986" sldId="322"/>
            <ac:picMk id="7" creationId="{46D92E61-7CC1-4A0B-8289-6EA668590FD6}"/>
          </ac:picMkLst>
        </pc:picChg>
        <pc:picChg chg="add mod">
          <ac:chgData name="Nicolas Doyon" userId="d3c92cd3-9d60-4378-a6d4-c09407e6fbbc" providerId="ADAL" clId="{99400416-0F4D-48AE-BE41-ACD68404EEAC}" dt="2025-06-28T21:06:16.171" v="2052" actId="14100"/>
          <ac:picMkLst>
            <pc:docMk/>
            <pc:sldMk cId="1228572986" sldId="322"/>
            <ac:picMk id="8" creationId="{6A209DAD-774C-4727-A439-5F0EF9CCC56F}"/>
          </ac:picMkLst>
        </pc:picChg>
      </pc:sldChg>
      <pc:sldChg chg="del">
        <pc:chgData name="Nicolas Doyon" userId="d3c92cd3-9d60-4378-a6d4-c09407e6fbbc" providerId="ADAL" clId="{99400416-0F4D-48AE-BE41-ACD68404EEAC}" dt="2025-06-28T19:24:41.887" v="1005" actId="2696"/>
        <pc:sldMkLst>
          <pc:docMk/>
          <pc:sldMk cId="1197849001" sldId="323"/>
        </pc:sldMkLst>
      </pc:sldChg>
      <pc:sldChg chg="modSp">
        <pc:chgData name="Nicolas Doyon" userId="d3c92cd3-9d60-4378-a6d4-c09407e6fbbc" providerId="ADAL" clId="{99400416-0F4D-48AE-BE41-ACD68404EEAC}" dt="2025-06-28T19:36:34.270" v="1036" actId="1076"/>
        <pc:sldMkLst>
          <pc:docMk/>
          <pc:sldMk cId="240805619" sldId="324"/>
        </pc:sldMkLst>
        <pc:spChg chg="mod">
          <ac:chgData name="Nicolas Doyon" userId="d3c92cd3-9d60-4378-a6d4-c09407e6fbbc" providerId="ADAL" clId="{99400416-0F4D-48AE-BE41-ACD68404EEAC}" dt="2025-06-28T19:36:34.270" v="1036" actId="1076"/>
          <ac:spMkLst>
            <pc:docMk/>
            <pc:sldMk cId="240805619" sldId="324"/>
            <ac:spMk id="4" creationId="{7383051D-AA82-44EB-8302-9F9D4C7FD12D}"/>
          </ac:spMkLst>
        </pc:spChg>
      </pc:sldChg>
      <pc:sldChg chg="del">
        <pc:chgData name="Nicolas Doyon" userId="d3c92cd3-9d60-4378-a6d4-c09407e6fbbc" providerId="ADAL" clId="{99400416-0F4D-48AE-BE41-ACD68404EEAC}" dt="2025-06-28T19:25:35.856" v="1011" actId="2696"/>
        <pc:sldMkLst>
          <pc:docMk/>
          <pc:sldMk cId="3266791225" sldId="325"/>
        </pc:sldMkLst>
      </pc:sldChg>
      <pc:sldChg chg="addSp delSp modSp">
        <pc:chgData name="Nicolas Doyon" userId="d3c92cd3-9d60-4378-a6d4-c09407e6fbbc" providerId="ADAL" clId="{99400416-0F4D-48AE-BE41-ACD68404EEAC}" dt="2025-06-28T20:21:06.581" v="1547" actId="20577"/>
        <pc:sldMkLst>
          <pc:docMk/>
          <pc:sldMk cId="3304601468" sldId="326"/>
        </pc:sldMkLst>
        <pc:spChg chg="add mod">
          <ac:chgData name="Nicolas Doyon" userId="d3c92cd3-9d60-4378-a6d4-c09407e6fbbc" providerId="ADAL" clId="{99400416-0F4D-48AE-BE41-ACD68404EEAC}" dt="2025-06-28T20:10:38.102" v="1327" actId="1076"/>
          <ac:spMkLst>
            <pc:docMk/>
            <pc:sldMk cId="3304601468" sldId="326"/>
            <ac:spMk id="5" creationId="{C35E6103-DEBC-4970-973A-866FB400125B}"/>
          </ac:spMkLst>
        </pc:spChg>
        <pc:spChg chg="add mod">
          <ac:chgData name="Nicolas Doyon" userId="d3c92cd3-9d60-4378-a6d4-c09407e6fbbc" providerId="ADAL" clId="{99400416-0F4D-48AE-BE41-ACD68404EEAC}" dt="2025-06-28T20:17:33.009" v="1399" actId="20577"/>
          <ac:spMkLst>
            <pc:docMk/>
            <pc:sldMk cId="3304601468" sldId="326"/>
            <ac:spMk id="6" creationId="{8ED29387-82FA-48C2-9576-33A81834B6D3}"/>
          </ac:spMkLst>
        </pc:spChg>
        <pc:spChg chg="add mod">
          <ac:chgData name="Nicolas Doyon" userId="d3c92cd3-9d60-4378-a6d4-c09407e6fbbc" providerId="ADAL" clId="{99400416-0F4D-48AE-BE41-ACD68404EEAC}" dt="2025-06-28T20:20:40.800" v="1485" actId="1076"/>
          <ac:spMkLst>
            <pc:docMk/>
            <pc:sldMk cId="3304601468" sldId="326"/>
            <ac:spMk id="7" creationId="{BB8CCCF0-0D80-4463-8519-0320BF5BE5C4}"/>
          </ac:spMkLst>
        </pc:spChg>
        <pc:spChg chg="add mod">
          <ac:chgData name="Nicolas Doyon" userId="d3c92cd3-9d60-4378-a6d4-c09407e6fbbc" providerId="ADAL" clId="{99400416-0F4D-48AE-BE41-ACD68404EEAC}" dt="2025-06-28T20:21:06.581" v="1547" actId="20577"/>
          <ac:spMkLst>
            <pc:docMk/>
            <pc:sldMk cId="3304601468" sldId="326"/>
            <ac:spMk id="8" creationId="{77CDB72E-BCCC-4C0B-8097-D7BCE5636179}"/>
          </ac:spMkLst>
        </pc:spChg>
      </pc:sldChg>
      <pc:sldChg chg="delSp modSp">
        <pc:chgData name="Nicolas Doyon" userId="d3c92cd3-9d60-4378-a6d4-c09407e6fbbc" providerId="ADAL" clId="{99400416-0F4D-48AE-BE41-ACD68404EEAC}" dt="2025-06-28T20:10:33.295" v="1326" actId="207"/>
        <pc:sldMkLst>
          <pc:docMk/>
          <pc:sldMk cId="497689117" sldId="327"/>
        </pc:sldMkLst>
        <pc:spChg chg="mod">
          <ac:chgData name="Nicolas Doyon" userId="d3c92cd3-9d60-4378-a6d4-c09407e6fbbc" providerId="ADAL" clId="{99400416-0F4D-48AE-BE41-ACD68404EEAC}" dt="2025-06-28T20:10:33.295" v="1326" actId="207"/>
          <ac:spMkLst>
            <pc:docMk/>
            <pc:sldMk cId="497689117" sldId="327"/>
            <ac:spMk id="2" creationId="{BFC7ED8D-ECBD-5CBC-B94E-852216D1B0EE}"/>
          </ac:spMkLst>
        </pc:spChg>
      </pc:sldChg>
      <pc:sldChg chg="modSp">
        <pc:chgData name="Nicolas Doyon" userId="d3c92cd3-9d60-4378-a6d4-c09407e6fbbc" providerId="ADAL" clId="{99400416-0F4D-48AE-BE41-ACD68404EEAC}" dt="2025-06-28T18:25:18.406" v="231" actId="20577"/>
        <pc:sldMkLst>
          <pc:docMk/>
          <pc:sldMk cId="780390200" sldId="328"/>
        </pc:sldMkLst>
        <pc:spChg chg="mod">
          <ac:chgData name="Nicolas Doyon" userId="d3c92cd3-9d60-4378-a6d4-c09407e6fbbc" providerId="ADAL" clId="{99400416-0F4D-48AE-BE41-ACD68404EEAC}" dt="2025-06-28T18:12:00.602" v="1" actId="113"/>
          <ac:spMkLst>
            <pc:docMk/>
            <pc:sldMk cId="780390200" sldId="328"/>
            <ac:spMk id="2" creationId="{42E1FDB8-A33E-AF53-6ABD-D447CB746BB2}"/>
          </ac:spMkLst>
        </pc:spChg>
        <pc:spChg chg="mod">
          <ac:chgData name="Nicolas Doyon" userId="d3c92cd3-9d60-4378-a6d4-c09407e6fbbc" providerId="ADAL" clId="{99400416-0F4D-48AE-BE41-ACD68404EEAC}" dt="2025-06-28T18:25:18.406" v="231" actId="20577"/>
          <ac:spMkLst>
            <pc:docMk/>
            <pc:sldMk cId="780390200" sldId="328"/>
            <ac:spMk id="3" creationId="{7A184C62-C64E-13DB-471D-16A9A228F1F3}"/>
          </ac:spMkLst>
        </pc:spChg>
      </pc:sldChg>
      <pc:sldChg chg="addSp delSp modSp add delAnim">
        <pc:chgData name="Nicolas Doyon" userId="d3c92cd3-9d60-4378-a6d4-c09407e6fbbc" providerId="ADAL" clId="{99400416-0F4D-48AE-BE41-ACD68404EEAC}" dt="2025-06-28T20:39:15.318" v="1675" actId="20577"/>
        <pc:sldMkLst>
          <pc:docMk/>
          <pc:sldMk cId="994587842" sldId="329"/>
        </pc:sldMkLst>
        <pc:spChg chg="mod">
          <ac:chgData name="Nicolas Doyon" userId="d3c92cd3-9d60-4378-a6d4-c09407e6fbbc" providerId="ADAL" clId="{99400416-0F4D-48AE-BE41-ACD68404EEAC}" dt="2025-06-28T20:32:49.799" v="1636" actId="20577"/>
          <ac:spMkLst>
            <pc:docMk/>
            <pc:sldMk cId="994587842" sldId="329"/>
            <ac:spMk id="2" creationId="{5AC3D35F-A83E-478E-88E7-0AE609F0E258}"/>
          </ac:spMkLst>
        </pc:spChg>
        <pc:spChg chg="mod">
          <ac:chgData name="Nicolas Doyon" userId="d3c92cd3-9d60-4378-a6d4-c09407e6fbbc" providerId="ADAL" clId="{99400416-0F4D-48AE-BE41-ACD68404EEAC}" dt="2025-06-28T20:32:56.055" v="1637" actId="20577"/>
          <ac:spMkLst>
            <pc:docMk/>
            <pc:sldMk cId="994587842" sldId="329"/>
            <ac:spMk id="25" creationId="{7513ADAD-20FA-4598-BA76-A1D76590D2B9}"/>
          </ac:spMkLst>
        </pc:spChg>
        <pc:spChg chg="mod">
          <ac:chgData name="Nicolas Doyon" userId="d3c92cd3-9d60-4378-a6d4-c09407e6fbbc" providerId="ADAL" clId="{99400416-0F4D-48AE-BE41-ACD68404EEAC}" dt="2025-06-28T20:39:15.318" v="1675" actId="20577"/>
          <ac:spMkLst>
            <pc:docMk/>
            <pc:sldMk cId="994587842" sldId="329"/>
            <ac:spMk id="29" creationId="{95BE2E8C-EEF4-4CD6-BC72-13607E72E148}"/>
          </ac:spMkLst>
        </pc:spChg>
        <pc:picChg chg="add mod">
          <ac:chgData name="Nicolas Doyon" userId="d3c92cd3-9d60-4378-a6d4-c09407e6fbbc" providerId="ADAL" clId="{99400416-0F4D-48AE-BE41-ACD68404EEAC}" dt="2025-06-28T20:29:42.730" v="1587" actId="1076"/>
          <ac:picMkLst>
            <pc:docMk/>
            <pc:sldMk cId="994587842" sldId="329"/>
            <ac:picMk id="3" creationId="{E6102171-D235-4A59-837B-956047D15C63}"/>
          </ac:picMkLst>
        </pc:picChg>
      </pc:sldChg>
      <pc:sldChg chg="delSp modSp add delAnim">
        <pc:chgData name="Nicolas Doyon" userId="d3c92cd3-9d60-4378-a6d4-c09407e6fbbc" providerId="ADAL" clId="{99400416-0F4D-48AE-BE41-ACD68404EEAC}" dt="2025-06-28T20:40:05.087" v="1737" actId="122"/>
        <pc:sldMkLst>
          <pc:docMk/>
          <pc:sldMk cId="1499298423" sldId="339"/>
        </pc:sldMkLst>
        <pc:spChg chg="mod">
          <ac:chgData name="Nicolas Doyon" userId="d3c92cd3-9d60-4378-a6d4-c09407e6fbbc" providerId="ADAL" clId="{99400416-0F4D-48AE-BE41-ACD68404EEAC}" dt="2025-06-28T20:40:05.087" v="1737" actId="122"/>
          <ac:spMkLst>
            <pc:docMk/>
            <pc:sldMk cId="1499298423" sldId="339"/>
            <ac:spMk id="4" creationId="{85FA339C-BBA1-4C05-B056-F42FEA5C7B60}"/>
          </ac:spMkLst>
        </pc:spChg>
        <pc:spChg chg="mod">
          <ac:chgData name="Nicolas Doyon" userId="d3c92cd3-9d60-4378-a6d4-c09407e6fbbc" providerId="ADAL" clId="{99400416-0F4D-48AE-BE41-ACD68404EEAC}" dt="2025-06-28T20:39:25.094" v="1676" actId="1076"/>
          <ac:spMkLst>
            <pc:docMk/>
            <pc:sldMk cId="1499298423" sldId="339"/>
            <ac:spMk id="7" creationId="{22DEAB67-F2BF-4707-A67A-7BB28A546117}"/>
          </ac:spMkLst>
        </pc:spChg>
        <pc:spChg chg="mod">
          <ac:chgData name="Nicolas Doyon" userId="d3c92cd3-9d60-4378-a6d4-c09407e6fbbc" providerId="ADAL" clId="{99400416-0F4D-48AE-BE41-ACD68404EEAC}" dt="2025-06-28T20:39:25.094" v="1676" actId="1076"/>
          <ac:spMkLst>
            <pc:docMk/>
            <pc:sldMk cId="1499298423" sldId="339"/>
            <ac:spMk id="10" creationId="{A8CF2814-A446-4A02-9598-5695AEB25D48}"/>
          </ac:spMkLst>
        </pc:spChg>
        <pc:spChg chg="mod">
          <ac:chgData name="Nicolas Doyon" userId="d3c92cd3-9d60-4378-a6d4-c09407e6fbbc" providerId="ADAL" clId="{99400416-0F4D-48AE-BE41-ACD68404EEAC}" dt="2025-06-28T20:39:25.094" v="1676" actId="1076"/>
          <ac:spMkLst>
            <pc:docMk/>
            <pc:sldMk cId="1499298423" sldId="339"/>
            <ac:spMk id="11" creationId="{8173477E-3D3A-4852-BCB8-F393E39ABD02}"/>
          </ac:spMkLst>
        </pc:spChg>
        <pc:spChg chg="mod">
          <ac:chgData name="Nicolas Doyon" userId="d3c92cd3-9d60-4378-a6d4-c09407e6fbbc" providerId="ADAL" clId="{99400416-0F4D-48AE-BE41-ACD68404EEAC}" dt="2025-06-28T20:39:25.094" v="1676" actId="1076"/>
          <ac:spMkLst>
            <pc:docMk/>
            <pc:sldMk cId="1499298423" sldId="339"/>
            <ac:spMk id="19" creationId="{F0BBD3C1-903E-49A2-81B3-6A82642B886A}"/>
          </ac:spMkLst>
        </pc:spChg>
        <pc:spChg chg="mod">
          <ac:chgData name="Nicolas Doyon" userId="d3c92cd3-9d60-4378-a6d4-c09407e6fbbc" providerId="ADAL" clId="{99400416-0F4D-48AE-BE41-ACD68404EEAC}" dt="2025-06-28T20:39:25.094" v="1676" actId="1076"/>
          <ac:spMkLst>
            <pc:docMk/>
            <pc:sldMk cId="1499298423" sldId="339"/>
            <ac:spMk id="20" creationId="{CC8A6984-166C-4818-A2BB-1D63FAFE54C6}"/>
          </ac:spMkLst>
        </pc:spChg>
        <pc:spChg chg="mod">
          <ac:chgData name="Nicolas Doyon" userId="d3c92cd3-9d60-4378-a6d4-c09407e6fbbc" providerId="ADAL" clId="{99400416-0F4D-48AE-BE41-ACD68404EEAC}" dt="2025-06-28T20:39:25.094" v="1676" actId="1076"/>
          <ac:spMkLst>
            <pc:docMk/>
            <pc:sldMk cId="1499298423" sldId="339"/>
            <ac:spMk id="27" creationId="{20DAF478-1F73-46FA-B73D-BC9CF4016F29}"/>
          </ac:spMkLst>
        </pc:spChg>
        <pc:cxnChg chg="mod">
          <ac:chgData name="Nicolas Doyon" userId="d3c92cd3-9d60-4378-a6d4-c09407e6fbbc" providerId="ADAL" clId="{99400416-0F4D-48AE-BE41-ACD68404EEAC}" dt="2025-06-28T20:39:25.094" v="1676" actId="1076"/>
          <ac:cxnSpMkLst>
            <pc:docMk/>
            <pc:sldMk cId="1499298423" sldId="339"/>
            <ac:cxnSpMk id="8" creationId="{4C252346-B04A-4D65-A6ED-B84997539BAB}"/>
          </ac:cxnSpMkLst>
        </pc:cxnChg>
        <pc:cxnChg chg="mod">
          <ac:chgData name="Nicolas Doyon" userId="d3c92cd3-9d60-4378-a6d4-c09407e6fbbc" providerId="ADAL" clId="{99400416-0F4D-48AE-BE41-ACD68404EEAC}" dt="2025-06-28T20:39:25.094" v="1676" actId="1076"/>
          <ac:cxnSpMkLst>
            <pc:docMk/>
            <pc:sldMk cId="1499298423" sldId="339"/>
            <ac:cxnSpMk id="9" creationId="{BA591A76-3B09-4624-A7EE-9C247230C639}"/>
          </ac:cxnSpMkLst>
        </pc:cxnChg>
        <pc:cxnChg chg="mod">
          <ac:chgData name="Nicolas Doyon" userId="d3c92cd3-9d60-4378-a6d4-c09407e6fbbc" providerId="ADAL" clId="{99400416-0F4D-48AE-BE41-ACD68404EEAC}" dt="2025-06-28T20:39:25.094" v="1676" actId="1076"/>
          <ac:cxnSpMkLst>
            <pc:docMk/>
            <pc:sldMk cId="1499298423" sldId="339"/>
            <ac:cxnSpMk id="13" creationId="{CF50C482-6989-40BB-B53A-8312B6F9A061}"/>
          </ac:cxnSpMkLst>
        </pc:cxnChg>
        <pc:cxnChg chg="mod">
          <ac:chgData name="Nicolas Doyon" userId="d3c92cd3-9d60-4378-a6d4-c09407e6fbbc" providerId="ADAL" clId="{99400416-0F4D-48AE-BE41-ACD68404EEAC}" dt="2025-06-28T20:39:25.094" v="1676" actId="1076"/>
          <ac:cxnSpMkLst>
            <pc:docMk/>
            <pc:sldMk cId="1499298423" sldId="339"/>
            <ac:cxnSpMk id="18" creationId="{81861356-F870-43B6-A7BC-BE5809B615DE}"/>
          </ac:cxnSpMkLst>
        </pc:cxnChg>
        <pc:cxnChg chg="mod">
          <ac:chgData name="Nicolas Doyon" userId="d3c92cd3-9d60-4378-a6d4-c09407e6fbbc" providerId="ADAL" clId="{99400416-0F4D-48AE-BE41-ACD68404EEAC}" dt="2025-06-28T20:39:25.094" v="1676" actId="1076"/>
          <ac:cxnSpMkLst>
            <pc:docMk/>
            <pc:sldMk cId="1499298423" sldId="339"/>
            <ac:cxnSpMk id="21" creationId="{A0E97A93-DC2C-452E-82C6-D03F42321FD7}"/>
          </ac:cxnSpMkLst>
        </pc:cxnChg>
      </pc:sldChg>
      <pc:sldChg chg="addSp delSp modSp add delAnim modAnim">
        <pc:chgData name="Nicolas Doyon" userId="d3c92cd3-9d60-4378-a6d4-c09407e6fbbc" providerId="ADAL" clId="{99400416-0F4D-48AE-BE41-ACD68404EEAC}" dt="2025-06-28T20:59:42.347" v="1957" actId="20577"/>
        <pc:sldMkLst>
          <pc:docMk/>
          <pc:sldMk cId="2784441854" sldId="340"/>
        </pc:sldMkLst>
        <pc:spChg chg="mod">
          <ac:chgData name="Nicolas Doyon" userId="d3c92cd3-9d60-4378-a6d4-c09407e6fbbc" providerId="ADAL" clId="{99400416-0F4D-48AE-BE41-ACD68404EEAC}" dt="2025-06-28T20:46:28.479" v="1850" actId="14100"/>
          <ac:spMkLst>
            <pc:docMk/>
            <pc:sldMk cId="2784441854" sldId="340"/>
            <ac:spMk id="4" creationId="{67534FD9-6103-494E-A286-847D048EA2C7}"/>
          </ac:spMkLst>
        </pc:spChg>
        <pc:spChg chg="mod">
          <ac:chgData name="Nicolas Doyon" userId="d3c92cd3-9d60-4378-a6d4-c09407e6fbbc" providerId="ADAL" clId="{99400416-0F4D-48AE-BE41-ACD68404EEAC}" dt="2025-06-28T20:46:56.890" v="1882" actId="20577"/>
          <ac:spMkLst>
            <pc:docMk/>
            <pc:sldMk cId="2784441854" sldId="340"/>
            <ac:spMk id="15" creationId="{E71E4F63-C0BC-4BCD-AC00-AE86549036B2}"/>
          </ac:spMkLst>
        </pc:spChg>
        <pc:spChg chg="add mod">
          <ac:chgData name="Nicolas Doyon" userId="d3c92cd3-9d60-4378-a6d4-c09407e6fbbc" providerId="ADAL" clId="{99400416-0F4D-48AE-BE41-ACD68404EEAC}" dt="2025-06-28T20:46:47.688" v="1865" actId="1076"/>
          <ac:spMkLst>
            <pc:docMk/>
            <pc:sldMk cId="2784441854" sldId="340"/>
            <ac:spMk id="31" creationId="{8531B10E-F2F9-4DA6-8747-07A5CAD46888}"/>
          </ac:spMkLst>
        </pc:spChg>
        <pc:spChg chg="mod">
          <ac:chgData name="Nicolas Doyon" userId="d3c92cd3-9d60-4378-a6d4-c09407e6fbbc" providerId="ADAL" clId="{99400416-0F4D-48AE-BE41-ACD68404EEAC}" dt="2025-06-28T20:47:54.392" v="1896" actId="20577"/>
          <ac:spMkLst>
            <pc:docMk/>
            <pc:sldMk cId="2784441854" sldId="340"/>
            <ac:spMk id="35" creationId="{C4971BEF-317E-4DC8-8A4B-572B3024A544}"/>
          </ac:spMkLst>
        </pc:spChg>
        <pc:spChg chg="mod">
          <ac:chgData name="Nicolas Doyon" userId="d3c92cd3-9d60-4378-a6d4-c09407e6fbbc" providerId="ADAL" clId="{99400416-0F4D-48AE-BE41-ACD68404EEAC}" dt="2025-06-28T20:59:36.334" v="1951" actId="20577"/>
          <ac:spMkLst>
            <pc:docMk/>
            <pc:sldMk cId="2784441854" sldId="340"/>
            <ac:spMk id="37" creationId="{A0A31756-7195-4A51-8020-2C26DEB5CA8B}"/>
          </ac:spMkLst>
        </pc:spChg>
        <pc:spChg chg="mod">
          <ac:chgData name="Nicolas Doyon" userId="d3c92cd3-9d60-4378-a6d4-c09407e6fbbc" providerId="ADAL" clId="{99400416-0F4D-48AE-BE41-ACD68404EEAC}" dt="2025-06-28T20:59:42.347" v="1957" actId="20577"/>
          <ac:spMkLst>
            <pc:docMk/>
            <pc:sldMk cId="2784441854" sldId="340"/>
            <ac:spMk id="39" creationId="{882D8083-7D4C-4C76-B3B0-A2D26959080F}"/>
          </ac:spMkLst>
        </pc:spChg>
      </pc:sldChg>
      <pc:sldChg chg="addSp delSp modSp add modAnim">
        <pc:chgData name="Nicolas Doyon" userId="d3c92cd3-9d60-4378-a6d4-c09407e6fbbc" providerId="ADAL" clId="{99400416-0F4D-48AE-BE41-ACD68404EEAC}" dt="2025-06-28T21:06:58.980" v="2066" actId="1076"/>
        <pc:sldMkLst>
          <pc:docMk/>
          <pc:sldMk cId="2046653440" sldId="341"/>
        </pc:sldMkLst>
        <pc:spChg chg="mod">
          <ac:chgData name="Nicolas Doyon" userId="d3c92cd3-9d60-4378-a6d4-c09407e6fbbc" providerId="ADAL" clId="{99400416-0F4D-48AE-BE41-ACD68404EEAC}" dt="2025-06-28T19:26:18.692" v="1021" actId="20577"/>
          <ac:spMkLst>
            <pc:docMk/>
            <pc:sldMk cId="2046653440" sldId="341"/>
            <ac:spMk id="3" creationId="{6BB22622-BC97-48F1-B5AD-10FE9C02DFA3}"/>
          </ac:spMkLst>
        </pc:spChg>
        <pc:spChg chg="add">
          <ac:chgData name="Nicolas Doyon" userId="d3c92cd3-9d60-4378-a6d4-c09407e6fbbc" providerId="ADAL" clId="{99400416-0F4D-48AE-BE41-ACD68404EEAC}" dt="2025-06-28T19:25:10.135" v="1008"/>
          <ac:spMkLst>
            <pc:docMk/>
            <pc:sldMk cId="2046653440" sldId="341"/>
            <ac:spMk id="4" creationId="{8BA8016E-AD6F-4CD7-B83F-6DB40BA1665D}"/>
          </ac:spMkLst>
        </pc:spChg>
        <pc:spChg chg="add mod">
          <ac:chgData name="Nicolas Doyon" userId="d3c92cd3-9d60-4378-a6d4-c09407e6fbbc" providerId="ADAL" clId="{99400416-0F4D-48AE-BE41-ACD68404EEAC}" dt="2025-06-28T21:06:48.437" v="2064" actId="1076"/>
          <ac:spMkLst>
            <pc:docMk/>
            <pc:sldMk cId="2046653440" sldId="341"/>
            <ac:spMk id="7" creationId="{2C7DA133-F99A-44E2-80FF-4A0431C44496}"/>
          </ac:spMkLst>
        </pc:spChg>
        <pc:spChg chg="add mod">
          <ac:chgData name="Nicolas Doyon" userId="d3c92cd3-9d60-4378-a6d4-c09407e6fbbc" providerId="ADAL" clId="{99400416-0F4D-48AE-BE41-ACD68404EEAC}" dt="2025-06-28T21:06:54.843" v="2065" actId="1076"/>
          <ac:spMkLst>
            <pc:docMk/>
            <pc:sldMk cId="2046653440" sldId="341"/>
            <ac:spMk id="8" creationId="{3CF6D743-194E-4D84-B3BC-6D53E4A66F61}"/>
          </ac:spMkLst>
        </pc:spChg>
        <pc:spChg chg="add mod">
          <ac:chgData name="Nicolas Doyon" userId="d3c92cd3-9d60-4378-a6d4-c09407e6fbbc" providerId="ADAL" clId="{99400416-0F4D-48AE-BE41-ACD68404EEAC}" dt="2025-06-28T21:06:58.980" v="2066" actId="1076"/>
          <ac:spMkLst>
            <pc:docMk/>
            <pc:sldMk cId="2046653440" sldId="341"/>
            <ac:spMk id="9" creationId="{B8BD4195-E200-4FDF-A1D8-52D315441B68}"/>
          </ac:spMkLst>
        </pc:spChg>
        <pc:picChg chg="add mod">
          <ac:chgData name="Nicolas Doyon" userId="d3c92cd3-9d60-4378-a6d4-c09407e6fbbc" providerId="ADAL" clId="{99400416-0F4D-48AE-BE41-ACD68404EEAC}" dt="2025-06-28T21:06:32.628" v="2058" actId="1076"/>
          <ac:picMkLst>
            <pc:docMk/>
            <pc:sldMk cId="2046653440" sldId="341"/>
            <ac:picMk id="5" creationId="{3DE86625-58B8-4520-8C0B-3A706CF89DC6}"/>
          </ac:picMkLst>
        </pc:picChg>
        <pc:picChg chg="add mod">
          <ac:chgData name="Nicolas Doyon" userId="d3c92cd3-9d60-4378-a6d4-c09407e6fbbc" providerId="ADAL" clId="{99400416-0F4D-48AE-BE41-ACD68404EEAC}" dt="2025-06-28T19:31:07.636" v="1023" actId="1076"/>
          <ac:picMkLst>
            <pc:docMk/>
            <pc:sldMk cId="2046653440" sldId="341"/>
            <ac:picMk id="10" creationId="{00B09801-D48B-4CAC-A0AA-F2F31E644587}"/>
          </ac:picMkLst>
        </pc:picChg>
        <pc:cxnChg chg="add mod">
          <ac:chgData name="Nicolas Doyon" userId="d3c92cd3-9d60-4378-a6d4-c09407e6fbbc" providerId="ADAL" clId="{99400416-0F4D-48AE-BE41-ACD68404EEAC}" dt="2025-06-28T21:06:38.531" v="2061" actId="14100"/>
          <ac:cxnSpMkLst>
            <pc:docMk/>
            <pc:sldMk cId="2046653440" sldId="341"/>
            <ac:cxnSpMk id="6" creationId="{19392284-CF17-4B73-9856-FDEFC530C6A6}"/>
          </ac:cxnSpMkLst>
        </pc:cxnChg>
      </pc:sldChg>
      <pc:sldChg chg="addSp delSp modSp add modAnim">
        <pc:chgData name="Nicolas Doyon" userId="d3c92cd3-9d60-4378-a6d4-c09407e6fbbc" providerId="ADAL" clId="{99400416-0F4D-48AE-BE41-ACD68404EEAC}" dt="2025-06-28T21:31:23.027" v="2536" actId="1076"/>
        <pc:sldMkLst>
          <pc:docMk/>
          <pc:sldMk cId="2338521238" sldId="342"/>
        </pc:sldMkLst>
        <pc:spChg chg="mod">
          <ac:chgData name="Nicolas Doyon" userId="d3c92cd3-9d60-4378-a6d4-c09407e6fbbc" providerId="ADAL" clId="{99400416-0F4D-48AE-BE41-ACD68404EEAC}" dt="2025-06-28T21:26:45.575" v="2415" actId="1076"/>
          <ac:spMkLst>
            <pc:docMk/>
            <pc:sldMk cId="2338521238" sldId="342"/>
            <ac:spMk id="2" creationId="{2D20D92F-1943-426B-B001-264946BFC249}"/>
          </ac:spMkLst>
        </pc:spChg>
        <pc:spChg chg="add mod">
          <ac:chgData name="Nicolas Doyon" userId="d3c92cd3-9d60-4378-a6d4-c09407e6fbbc" providerId="ADAL" clId="{99400416-0F4D-48AE-BE41-ACD68404EEAC}" dt="2025-06-28T19:46:26.112" v="1126" actId="1076"/>
          <ac:spMkLst>
            <pc:docMk/>
            <pc:sldMk cId="2338521238" sldId="342"/>
            <ac:spMk id="4" creationId="{2BE2939F-71CC-42AA-A03E-6A2E1B475B7F}"/>
          </ac:spMkLst>
        </pc:spChg>
        <pc:spChg chg="add mod">
          <ac:chgData name="Nicolas Doyon" userId="d3c92cd3-9d60-4378-a6d4-c09407e6fbbc" providerId="ADAL" clId="{99400416-0F4D-48AE-BE41-ACD68404EEAC}" dt="2025-06-28T19:46:26.112" v="1126" actId="1076"/>
          <ac:spMkLst>
            <pc:docMk/>
            <pc:sldMk cId="2338521238" sldId="342"/>
            <ac:spMk id="5" creationId="{B22F80FC-7D1A-4FDC-8311-28116E8BC589}"/>
          </ac:spMkLst>
        </pc:spChg>
        <pc:spChg chg="add mod">
          <ac:chgData name="Nicolas Doyon" userId="d3c92cd3-9d60-4378-a6d4-c09407e6fbbc" providerId="ADAL" clId="{99400416-0F4D-48AE-BE41-ACD68404EEAC}" dt="2025-06-28T21:26:26.065" v="2413" actId="114"/>
          <ac:spMkLst>
            <pc:docMk/>
            <pc:sldMk cId="2338521238" sldId="342"/>
            <ac:spMk id="6" creationId="{E1C3A682-681C-4459-B9C2-587F47BF7D95}"/>
          </ac:spMkLst>
        </pc:spChg>
        <pc:spChg chg="add mod">
          <ac:chgData name="Nicolas Doyon" userId="d3c92cd3-9d60-4378-a6d4-c09407e6fbbc" providerId="ADAL" clId="{99400416-0F4D-48AE-BE41-ACD68404EEAC}" dt="2025-06-28T21:26:43.058" v="2414" actId="114"/>
          <ac:spMkLst>
            <pc:docMk/>
            <pc:sldMk cId="2338521238" sldId="342"/>
            <ac:spMk id="7" creationId="{86006BC6-EFEE-4D14-88EB-66B7EA1DAC38}"/>
          </ac:spMkLst>
        </pc:spChg>
        <pc:spChg chg="add mod">
          <ac:chgData name="Nicolas Doyon" userId="d3c92cd3-9d60-4378-a6d4-c09407e6fbbc" providerId="ADAL" clId="{99400416-0F4D-48AE-BE41-ACD68404EEAC}" dt="2025-06-28T19:46:26.112" v="1126" actId="1076"/>
          <ac:spMkLst>
            <pc:docMk/>
            <pc:sldMk cId="2338521238" sldId="342"/>
            <ac:spMk id="8" creationId="{23DF36AB-37E6-4E48-ADA8-3EDBEE47554E}"/>
          </ac:spMkLst>
        </pc:spChg>
        <pc:spChg chg="add mod">
          <ac:chgData name="Nicolas Doyon" userId="d3c92cd3-9d60-4378-a6d4-c09407e6fbbc" providerId="ADAL" clId="{99400416-0F4D-48AE-BE41-ACD68404EEAC}" dt="2025-06-28T21:31:23.027" v="2536" actId="1076"/>
          <ac:spMkLst>
            <pc:docMk/>
            <pc:sldMk cId="2338521238" sldId="342"/>
            <ac:spMk id="9" creationId="{47D2E2F9-9C7F-487C-9762-3754E9284044}"/>
          </ac:spMkLst>
        </pc:spChg>
      </pc:sldChg>
      <pc:sldChg chg="delSp modSp add">
        <pc:chgData name="Nicolas Doyon" userId="d3c92cd3-9d60-4378-a6d4-c09407e6fbbc" providerId="ADAL" clId="{99400416-0F4D-48AE-BE41-ACD68404EEAC}" dt="2025-06-28T21:53:59.592" v="2743" actId="114"/>
        <pc:sldMkLst>
          <pc:docMk/>
          <pc:sldMk cId="3205375762" sldId="343"/>
        </pc:sldMkLst>
        <pc:spChg chg="mod">
          <ac:chgData name="Nicolas Doyon" userId="d3c92cd3-9d60-4378-a6d4-c09407e6fbbc" providerId="ADAL" clId="{99400416-0F4D-48AE-BE41-ACD68404EEAC}" dt="2025-06-28T21:53:59.592" v="2743" actId="114"/>
          <ac:spMkLst>
            <pc:docMk/>
            <pc:sldMk cId="3205375762" sldId="343"/>
            <ac:spMk id="2" creationId="{C70D6148-58C0-44F3-8497-D5CFC9C5E0A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E193E-4BBB-4048-8587-21C57239E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22A41A5-8898-41FD-82CE-B978CE00D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3E7430-3A50-4AF1-A8F9-AB5F96D62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C05D-B101-4E87-9648-72823A10AF1E}" type="datetimeFigureOut">
              <a:rPr lang="fr-CA" smtClean="0"/>
              <a:t>2025-07-03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CA1AED-3195-4279-9906-F60959E2D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FCE0C7-8E9F-46D5-A237-072466D3C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99013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0367FA-58B4-4089-AB7C-6171206EE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CC396A-1E07-4538-A51B-E2F5ACEDF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967C14-A32D-417A-9E74-6F33AB4CF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C05D-B101-4E87-9648-72823A10AF1E}" type="datetimeFigureOut">
              <a:rPr lang="fr-CA" smtClean="0"/>
              <a:t>2025-07-03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07CA24-5A90-48A6-80DF-C7F4FFC8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D51A6B-20C7-4BE3-AAD7-49168176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5042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0660E0A-3E15-49F0-9060-F1CC89E44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CC13288-0025-46DF-AED5-D1A101DCE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100DF9-137E-4FA3-B3F9-9F195A4D5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C05D-B101-4E87-9648-72823A10AF1E}" type="datetimeFigureOut">
              <a:rPr lang="fr-CA" smtClean="0"/>
              <a:t>2025-07-03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2A200C-EFE5-4E2B-92DA-23E7223DC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B6C66B-4A1C-4EDF-BDEA-8CF83A9C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4017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77502-A6AA-43F8-8390-1E5128AB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19778C-87D9-4580-B4F2-E12C78B24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8E76E2-4A5C-4FB1-904E-2182DD7FD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C05D-B101-4E87-9648-72823A10AF1E}" type="datetimeFigureOut">
              <a:rPr lang="fr-CA" smtClean="0"/>
              <a:t>2025-07-03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E64684-99ED-4140-916F-18A06C6BB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0DA1ED-9CA7-43F4-A48D-C4864EB0D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0724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2C7C74-34F5-4C7B-B60A-27E37912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E64160-7E73-478D-8366-A49CF8BE8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F64626-2549-4819-8CA2-6AFA99542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C05D-B101-4E87-9648-72823A10AF1E}" type="datetimeFigureOut">
              <a:rPr lang="fr-CA" smtClean="0"/>
              <a:t>2025-07-03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DC08AA-1343-413F-B24F-71C70F758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F0FAE9-7F04-4434-A238-D89CE196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72809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79664E-CA22-4277-A8BC-440B0BDB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2BBC68-951C-4128-819C-AE44BA1CB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9ACCAC1-7048-4775-9F24-09C5B273B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D0733E-6A4A-42A5-B863-47C655461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C05D-B101-4E87-9648-72823A10AF1E}" type="datetimeFigureOut">
              <a:rPr lang="fr-CA" smtClean="0"/>
              <a:t>2025-07-03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04E607-3BFD-4C39-9D52-BEF91D9F6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825F55-2CF4-4160-9837-791F59BC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78312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636F89-E10E-4930-B8DB-969F579D5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AADF9F-5E32-47ED-98FE-629B83448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AB42693-6145-4CA7-A2F6-CDC0F58FB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507C407-E980-4722-8513-F5B5966BA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CDAB54B-A623-48E9-A314-D4E549ADF3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DC2F832-F46F-4807-BE75-BD1E42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C05D-B101-4E87-9648-72823A10AF1E}" type="datetimeFigureOut">
              <a:rPr lang="fr-CA" smtClean="0"/>
              <a:t>2025-07-03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3C1FBC0-52FB-455D-B8F2-E3CE44D6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7CFA67A-AF40-4866-B4C7-63CA066F2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179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526A69-8BA1-47D1-81B2-B2D72440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18A7785-8244-4C21-A645-1E2C9B8A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C05D-B101-4E87-9648-72823A10AF1E}" type="datetimeFigureOut">
              <a:rPr lang="fr-CA" smtClean="0"/>
              <a:t>2025-07-03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3469BC-218D-4FCC-A7CD-8463DF134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CAA291-245C-4B80-8A80-DF159F81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2672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BDDDB41-9CE0-4859-9535-8BA8A4089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C05D-B101-4E87-9648-72823A10AF1E}" type="datetimeFigureOut">
              <a:rPr lang="fr-CA" smtClean="0"/>
              <a:t>2025-07-03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747248B-FE72-43F9-A81B-67DF6C5FA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D16E71-A18E-4861-A1D3-B659E6F99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2120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B1208B-FB2C-4EDC-A48B-85B7E5EC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0E2211-8DD7-4D44-8A84-334DA65C9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E91B7C1-66D6-4109-85E3-D46B82DFC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232629-5D97-468C-86F7-F193CFA06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C05D-B101-4E87-9648-72823A10AF1E}" type="datetimeFigureOut">
              <a:rPr lang="fr-CA" smtClean="0"/>
              <a:t>2025-07-03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9071CA-8A8F-479E-A7A9-26461F3D5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2E1A5D-6B0B-48FB-A202-514F8BCE8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70406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EB7460-9F00-45F7-BCD7-66E8BBD6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F7B61E0-2B9C-4E30-9D12-EC9073502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386697-E548-45E0-9E9E-C44AB8029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3A2DF6-8913-4854-9988-11E226BC6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C05D-B101-4E87-9648-72823A10AF1E}" type="datetimeFigureOut">
              <a:rPr lang="fr-CA" smtClean="0"/>
              <a:t>2025-07-03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1C4205-1F99-4BEA-9991-55A6C5B2E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7BCCB8-E7F1-4F54-9B48-00523283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64997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AD14D4C-21E5-4E2A-96C3-19BE211BC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B7ED06-C957-49AA-A091-B5EEDA636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8A3CA8-ADA9-4C68-B22B-FAE53B8AC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3C05D-B101-4E87-9648-72823A10AF1E}" type="datetimeFigureOut">
              <a:rPr lang="fr-CA" smtClean="0"/>
              <a:t>2025-07-03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CE37AA-5589-4E31-AFDD-78D642C50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C2DBC8-5C78-4815-B863-F57B81990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46A19-4FD7-4159-8502-6ACFDF931F3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97478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3471DD-8424-4E76-8D66-B6A99349F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CA" b="1" dirty="0" err="1">
                <a:solidFill>
                  <a:schemeClr val="accent1"/>
                </a:solidFill>
              </a:rPr>
              <a:t>Neurasmus</a:t>
            </a:r>
            <a:r>
              <a:rPr lang="fr-CA" b="1" dirty="0">
                <a:solidFill>
                  <a:schemeClr val="accent1"/>
                </a:solidFill>
              </a:rPr>
              <a:t>, </a:t>
            </a:r>
            <a:br>
              <a:rPr lang="fr-CA" b="1" dirty="0">
                <a:solidFill>
                  <a:schemeClr val="accent1"/>
                </a:solidFill>
              </a:rPr>
            </a:br>
            <a:r>
              <a:rPr lang="fr-CA" b="1" dirty="0">
                <a:solidFill>
                  <a:schemeClr val="accent1"/>
                </a:solidFill>
              </a:rPr>
              <a:t>Berlin, July </a:t>
            </a:r>
            <a:r>
              <a:rPr lang="fr-CA" b="1">
                <a:solidFill>
                  <a:schemeClr val="accent1"/>
                </a:solidFill>
              </a:rPr>
              <a:t>3rd 2025</a:t>
            </a:r>
            <a:br>
              <a:rPr lang="fr-CA" b="1" dirty="0">
                <a:solidFill>
                  <a:schemeClr val="accent1"/>
                </a:solidFill>
              </a:rPr>
            </a:br>
            <a:r>
              <a:rPr lang="fr-CA" b="1" dirty="0" err="1">
                <a:solidFill>
                  <a:schemeClr val="accent1"/>
                </a:solidFill>
              </a:rPr>
              <a:t>Mathematical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Models</a:t>
            </a:r>
            <a:r>
              <a:rPr lang="fr-CA" b="1" dirty="0">
                <a:solidFill>
                  <a:schemeClr val="accent1"/>
                </a:solidFill>
              </a:rPr>
              <a:t> of Neural Activity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C5014FA-8EA1-42C8-BE87-1ACC255BB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 err="1"/>
              <a:t>NicolasDoyon</a:t>
            </a:r>
            <a:endParaRPr lang="fr-CA" dirty="0"/>
          </a:p>
          <a:p>
            <a:r>
              <a:rPr lang="fr-CA" dirty="0"/>
              <a:t>Laval </a:t>
            </a:r>
            <a:r>
              <a:rPr lang="fr-CA" dirty="0" err="1"/>
              <a:t>University</a:t>
            </a:r>
            <a:r>
              <a:rPr lang="fr-CA" dirty="0"/>
              <a:t>, Québec Canada</a:t>
            </a:r>
          </a:p>
        </p:txBody>
      </p:sp>
      <p:pic>
        <p:nvPicPr>
          <p:cNvPr id="2050" name="Picture 2" descr="Bureau de la vie étudiante">
            <a:extLst>
              <a:ext uri="{FF2B5EF4-FFF2-40B4-BE49-F238E27FC236}">
                <a16:creationId xmlns:a16="http://schemas.microsoft.com/office/drawing/2014/main" id="{6F1F0126-35A1-4BC3-86E4-D847D4CB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22" y="478313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entre de recherche CERVO Brain research Centre | Quebec QC">
            <a:extLst>
              <a:ext uri="{FF2B5EF4-FFF2-40B4-BE49-F238E27FC236}">
                <a16:creationId xmlns:a16="http://schemas.microsoft.com/office/drawing/2014/main" id="{B7217080-E7C7-400E-880A-9D9BA2067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316" y="45450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039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B22622-BC97-48F1-B5AD-10FE9C02D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Single </a:t>
            </a:r>
            <a:r>
              <a:rPr lang="fr-CA" dirty="0" err="1"/>
              <a:t>compartment</a:t>
            </a:r>
            <a:r>
              <a:rPr lang="fr-CA" dirty="0"/>
              <a:t> </a:t>
            </a:r>
            <a:r>
              <a:rPr lang="fr-CA" dirty="0" err="1"/>
              <a:t>models</a:t>
            </a:r>
            <a:r>
              <a:rPr lang="fr-CA" dirty="0"/>
              <a:t>,</a:t>
            </a:r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Population </a:t>
            </a:r>
            <a:r>
              <a:rPr lang="fr-CA" dirty="0" err="1"/>
              <a:t>models</a:t>
            </a:r>
            <a:endParaRPr lang="fr-CA" dirty="0"/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8BA8016E-AD6F-4CD7-B83F-6DB40BA16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A" b="1" dirty="0" err="1">
                <a:solidFill>
                  <a:schemeClr val="accent1"/>
                </a:solidFill>
              </a:rPr>
              <a:t>Several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families</a:t>
            </a:r>
            <a:r>
              <a:rPr lang="fr-CA" b="1" dirty="0">
                <a:solidFill>
                  <a:schemeClr val="accent1"/>
                </a:solidFill>
              </a:rPr>
              <a:t> of neural </a:t>
            </a:r>
            <a:r>
              <a:rPr lang="fr-CA" b="1" dirty="0" err="1">
                <a:solidFill>
                  <a:schemeClr val="accent1"/>
                </a:solidFill>
              </a:rPr>
              <a:t>models</a:t>
            </a:r>
            <a:endParaRPr lang="fr-CA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Neuron Cartoon Images – Browse 2,140 Stock Photos, Vectors, and Video |  Adobe Stock">
            <a:extLst>
              <a:ext uri="{FF2B5EF4-FFF2-40B4-BE49-F238E27FC236}">
                <a16:creationId xmlns:a16="http://schemas.microsoft.com/office/drawing/2014/main" id="{3DE86625-58B8-4520-8C0B-3A706CF89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820" y="2330491"/>
            <a:ext cx="2532233" cy="138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19392284-CF17-4B73-9856-FDEFC530C6A6}"/>
              </a:ext>
            </a:extLst>
          </p:cNvPr>
          <p:cNvCxnSpPr>
            <a:cxnSpLocks/>
          </p:cNvCxnSpPr>
          <p:nvPr/>
        </p:nvCxnSpPr>
        <p:spPr>
          <a:xfrm>
            <a:off x="7053927" y="2994223"/>
            <a:ext cx="7367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2C7DA133-F99A-44E2-80FF-4A0431C44496}"/>
              </a:ext>
            </a:extLst>
          </p:cNvPr>
          <p:cNvSpPr/>
          <p:nvPr/>
        </p:nvSpPr>
        <p:spPr>
          <a:xfrm>
            <a:off x="7990374" y="2357880"/>
            <a:ext cx="1166006" cy="1256179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F6D743-194E-4D84-B3BC-6D53E4A66F61}"/>
              </a:ext>
            </a:extLst>
          </p:cNvPr>
          <p:cNvSpPr txBox="1"/>
          <p:nvPr/>
        </p:nvSpPr>
        <p:spPr>
          <a:xfrm>
            <a:off x="8135905" y="2724359"/>
            <a:ext cx="12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/>
              <a:t>Intra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BD4195-E200-4FDF-A1D8-52D315441B68}"/>
              </a:ext>
            </a:extLst>
          </p:cNvPr>
          <p:cNvSpPr txBox="1"/>
          <p:nvPr/>
        </p:nvSpPr>
        <p:spPr>
          <a:xfrm>
            <a:off x="7990374" y="1888872"/>
            <a:ext cx="1150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/>
              <a:t>Extra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0B09801-D48B-4CAC-A0AA-F2F31E644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478" y="3819101"/>
            <a:ext cx="3038899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53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383051D-AA82-44EB-8302-9F9D4C7F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528" y="2554224"/>
            <a:ext cx="5038344" cy="1325563"/>
          </a:xfrm>
        </p:spPr>
        <p:txBody>
          <a:bodyPr/>
          <a:lstStyle/>
          <a:p>
            <a:r>
              <a:rPr lang="fr-CA" b="1" dirty="0" err="1">
                <a:solidFill>
                  <a:schemeClr val="accent1"/>
                </a:solidFill>
              </a:rPr>
              <a:t>Biophysical</a:t>
            </a:r>
            <a:r>
              <a:rPr lang="fr-CA" b="1" dirty="0">
                <a:solidFill>
                  <a:schemeClr val="accent1"/>
                </a:solidFill>
              </a:rPr>
              <a:t> Principles</a:t>
            </a:r>
          </a:p>
        </p:txBody>
      </p:sp>
    </p:spTree>
    <p:extLst>
      <p:ext uri="{BB962C8B-B14F-4D97-AF65-F5344CB8AC3E}">
        <p14:creationId xmlns:p14="http://schemas.microsoft.com/office/powerpoint/2010/main" val="24080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56395B-B7F7-4175-A2B4-992F79E20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472" y="106642"/>
            <a:ext cx="10515600" cy="1325563"/>
          </a:xfrm>
        </p:spPr>
        <p:txBody>
          <a:bodyPr/>
          <a:lstStyle/>
          <a:p>
            <a:r>
              <a:rPr lang="fr-CA" b="1" dirty="0" err="1">
                <a:solidFill>
                  <a:schemeClr val="accent1"/>
                </a:solidFill>
              </a:rPr>
              <a:t>Neurons</a:t>
            </a:r>
            <a:r>
              <a:rPr lang="fr-CA" b="1" dirty="0">
                <a:solidFill>
                  <a:schemeClr val="accent1"/>
                </a:solidFill>
              </a:rPr>
              <a:t> as </a:t>
            </a:r>
            <a:r>
              <a:rPr lang="fr-CA" b="1" dirty="0" err="1">
                <a:solidFill>
                  <a:schemeClr val="accent1"/>
                </a:solidFill>
              </a:rPr>
              <a:t>electrical</a:t>
            </a:r>
            <a:r>
              <a:rPr lang="fr-CA" b="1" dirty="0">
                <a:solidFill>
                  <a:schemeClr val="accent1"/>
                </a:solidFill>
              </a:rPr>
              <a:t> circuits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AEE486-C279-4611-9E2B-BA452B48D02E}"/>
              </a:ext>
            </a:extLst>
          </p:cNvPr>
          <p:cNvSpPr/>
          <p:nvPr/>
        </p:nvSpPr>
        <p:spPr>
          <a:xfrm>
            <a:off x="838200" y="5679825"/>
            <a:ext cx="39988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600" dirty="0"/>
              <a:t>https://www.frontiersin.org/journals/neuroscience/articles/10.3389/fnins.2019.00377/full</a:t>
            </a:r>
          </a:p>
        </p:txBody>
      </p:sp>
      <p:pic>
        <p:nvPicPr>
          <p:cNvPr id="9218" name="Picture 2" descr="Frontiers | Optimized Real-Time Biomimetic Neural Network on FPGA for  Bio-hybridization">
            <a:extLst>
              <a:ext uri="{FF2B5EF4-FFF2-40B4-BE49-F238E27FC236}">
                <a16:creationId xmlns:a16="http://schemas.microsoft.com/office/drawing/2014/main" id="{86544166-C3C8-4594-AFAA-7F4236A9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55" y="3038651"/>
            <a:ext cx="4243888" cy="257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B6A1F5C-7F56-48E1-AB62-4D9F85EAEBF7}"/>
              </a:ext>
            </a:extLst>
          </p:cNvPr>
          <p:cNvSpPr txBox="1"/>
          <p:nvPr/>
        </p:nvSpPr>
        <p:spPr>
          <a:xfrm>
            <a:off x="7036904" y="4003068"/>
            <a:ext cx="306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CA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EBDFDB3-D50F-4B85-853C-2E2A00BF27D6}"/>
              </a:ext>
            </a:extLst>
          </p:cNvPr>
          <p:cNvSpPr txBox="1"/>
          <p:nvPr/>
        </p:nvSpPr>
        <p:spPr>
          <a:xfrm>
            <a:off x="7012055" y="5618269"/>
            <a:ext cx="315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8EE219E-233C-4CD0-B98A-9B3E6260697F}"/>
              </a:ext>
            </a:extLst>
          </p:cNvPr>
          <p:cNvSpPr txBox="1"/>
          <p:nvPr/>
        </p:nvSpPr>
        <p:spPr>
          <a:xfrm>
            <a:off x="940905" y="1690688"/>
            <a:ext cx="4108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Neurons</a:t>
            </a:r>
            <a:r>
              <a:rPr lang="fr-CA" sz="2400" dirty="0"/>
              <a:t> are </a:t>
            </a:r>
            <a:r>
              <a:rPr lang="fr-CA" sz="2400" dirty="0" err="1"/>
              <a:t>often</a:t>
            </a:r>
            <a:r>
              <a:rPr lang="fr-CA" sz="2400" dirty="0"/>
              <a:t> </a:t>
            </a:r>
            <a:r>
              <a:rPr lang="fr-CA" sz="2400" dirty="0" err="1"/>
              <a:t>schematized</a:t>
            </a:r>
            <a:r>
              <a:rPr lang="fr-CA" sz="2400" dirty="0"/>
              <a:t> as an </a:t>
            </a:r>
            <a:r>
              <a:rPr lang="fr-CA" sz="2400" b="1" dirty="0" err="1">
                <a:solidFill>
                  <a:srgbClr val="0070C0"/>
                </a:solidFill>
              </a:rPr>
              <a:t>electrical</a:t>
            </a:r>
            <a:r>
              <a:rPr lang="fr-CA" sz="2400" b="1" dirty="0">
                <a:solidFill>
                  <a:srgbClr val="0070C0"/>
                </a:solidFill>
              </a:rPr>
              <a:t> circuit</a:t>
            </a:r>
            <a:r>
              <a:rPr lang="fr-CA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F3F1B19D-EE74-4A9B-9E20-A52DE2374722}"/>
                  </a:ext>
                </a:extLst>
              </p:cNvPr>
              <p:cNvSpPr txBox="1"/>
              <p:nvPr/>
            </p:nvSpPr>
            <p:spPr>
              <a:xfrm>
                <a:off x="5716766" y="1211380"/>
                <a:ext cx="6006164" cy="5725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A" sz="2400" dirty="0"/>
                  <a:t>The membrane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an </a:t>
                </a:r>
                <a:r>
                  <a:rPr lang="fr-CA" sz="2400" dirty="0" err="1"/>
                  <a:t>electrical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insulator</a:t>
                </a:r>
                <a:r>
                  <a:rPr lang="fr-CA" sz="2400" dirty="0"/>
                  <a:t>. It </a:t>
                </a:r>
                <a:r>
                  <a:rPr lang="fr-CA" sz="2400" dirty="0" err="1"/>
                  <a:t>acts</a:t>
                </a:r>
                <a:r>
                  <a:rPr lang="fr-CA" sz="2400" dirty="0"/>
                  <a:t> as a </a:t>
                </a:r>
                <a:r>
                  <a:rPr lang="fr-CA" sz="2400" b="1" i="1" dirty="0" err="1"/>
                  <a:t>capacitor</a:t>
                </a:r>
                <a:r>
                  <a:rPr lang="fr-CA" sz="2400" dirty="0"/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CA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A" sz="2400" dirty="0"/>
                  <a:t>Channels </a:t>
                </a:r>
                <a:r>
                  <a:rPr lang="fr-CA" sz="2400" dirty="0" err="1"/>
                  <a:t>act</a:t>
                </a:r>
                <a:r>
                  <a:rPr lang="fr-CA" sz="2400" dirty="0"/>
                  <a:t> as </a:t>
                </a:r>
                <a:r>
                  <a:rPr lang="fr-CA" sz="2400" b="1" i="1" dirty="0"/>
                  <a:t>conductances</a:t>
                </a:r>
                <a:r>
                  <a:rPr lang="fr-CA" sz="2400" dirty="0"/>
                  <a:t>. The membrane </a:t>
                </a:r>
                <a:r>
                  <a:rPr lang="fr-CA" sz="2400" b="1" i="1" dirty="0" err="1"/>
                  <a:t>resistance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inversely</a:t>
                </a:r>
                <a:r>
                  <a:rPr lang="fr-CA" sz="2400" dirty="0"/>
                  <a:t> </a:t>
                </a:r>
                <a:r>
                  <a:rPr lang="fr-CA" sz="2400" dirty="0" err="1"/>
                  <a:t>proportional</a:t>
                </a:r>
                <a:r>
                  <a:rPr lang="fr-CA" sz="2400" dirty="0"/>
                  <a:t> to the </a:t>
                </a:r>
                <a:r>
                  <a:rPr lang="fr-CA" sz="2400" dirty="0" err="1"/>
                  <a:t>number</a:t>
                </a:r>
                <a:r>
                  <a:rPr lang="fr-CA" sz="2400" dirty="0"/>
                  <a:t> of open channels.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CA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A" sz="2400" dirty="0"/>
                  <a:t>The </a:t>
                </a:r>
                <a:r>
                  <a:rPr lang="fr-CA" sz="2400" dirty="0" err="1"/>
                  <a:t>extracellular</a:t>
                </a:r>
                <a:r>
                  <a:rPr lang="fr-CA" sz="2400" dirty="0"/>
                  <a:t> </a:t>
                </a:r>
                <a:r>
                  <a:rPr lang="fr-CA" sz="2400" dirty="0" err="1"/>
                  <a:t>space</a:t>
                </a:r>
                <a:r>
                  <a:rPr lang="fr-CA" sz="2400" dirty="0"/>
                  <a:t> </a:t>
                </a:r>
                <a:r>
                  <a:rPr lang="fr-CA" sz="2400" dirty="0" err="1"/>
                  <a:t>acts</a:t>
                </a:r>
                <a:r>
                  <a:rPr lang="fr-CA" sz="2400" dirty="0"/>
                  <a:t> as </a:t>
                </a:r>
                <a:r>
                  <a:rPr lang="fr-CA" sz="2400" dirty="0" err="1"/>
                  <a:t>as</a:t>
                </a:r>
                <a:r>
                  <a:rPr lang="fr-CA" sz="2400" dirty="0"/>
                  <a:t> </a:t>
                </a:r>
                <a:r>
                  <a:rPr lang="fr-CA" sz="2400" b="1" i="1" dirty="0" err="1"/>
                  <a:t>electrical</a:t>
                </a:r>
                <a:r>
                  <a:rPr lang="fr-CA" sz="2400" b="1" i="1" dirty="0"/>
                  <a:t> </a:t>
                </a:r>
                <a:r>
                  <a:rPr lang="fr-CA" sz="2400" b="1" i="1" dirty="0" err="1"/>
                  <a:t>ground</a:t>
                </a:r>
                <a:r>
                  <a:rPr lang="fr-CA" sz="2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CA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A" sz="2400" dirty="0"/>
                  <a:t>The </a:t>
                </a:r>
                <a:r>
                  <a:rPr lang="fr-CA" sz="2400" b="1" i="1" dirty="0"/>
                  <a:t>membrane </a:t>
                </a:r>
                <a:r>
                  <a:rPr lang="fr-CA" sz="2400" b="1" i="1" dirty="0" err="1"/>
                  <a:t>potential</a:t>
                </a:r>
                <a:r>
                  <a:rPr lang="fr-CA" sz="2400" b="1" i="1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</a:t>
                </a:r>
                <a:r>
                  <a:rPr lang="fr-CA" sz="2400" dirty="0" err="1"/>
                  <a:t>updated</a:t>
                </a:r>
                <a:r>
                  <a:rPr lang="fr-CA" sz="2400" dirty="0"/>
                  <a:t> </a:t>
                </a:r>
                <a:r>
                  <a:rPr lang="fr-CA" sz="2400" dirty="0" err="1"/>
                  <a:t>with</a:t>
                </a:r>
                <a:r>
                  <a:rPr lang="fr-CA" sz="2400" dirty="0"/>
                  <a:t> the 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2400" b="0" i="0" smtClean="0">
                        <a:latin typeface="Cambria Math" panose="02040503050406030204" pitchFamily="18" charset="0"/>
                      </a:rPr>
                      <m:t>C</m:t>
                    </m:r>
                    <m:f>
                      <m:fPr>
                        <m:ctrlPr>
                          <a:rPr lang="fr-CA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A" sz="24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fr-CA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CA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CA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fr-CA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CA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CA" dirty="0"/>
              </a:p>
              <a:p>
                <a:endParaRPr lang="fr-CA" sz="24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F3F1B19D-EE74-4A9B-9E20-A52DE2374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766" y="1211380"/>
                <a:ext cx="6006164" cy="5725670"/>
              </a:xfrm>
              <a:prstGeom prst="rect">
                <a:avLst/>
              </a:prstGeom>
              <a:blipFill>
                <a:blip r:embed="rId3"/>
                <a:stretch>
                  <a:fillRect l="-1421" t="-85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281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8C8B27-954D-461E-847C-C008D683C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266" y="-78478"/>
            <a:ext cx="6524310" cy="944217"/>
          </a:xfrm>
        </p:spPr>
        <p:txBody>
          <a:bodyPr/>
          <a:lstStyle/>
          <a:p>
            <a:r>
              <a:rPr lang="fr-CA" b="1" dirty="0" err="1">
                <a:solidFill>
                  <a:schemeClr val="accent1"/>
                </a:solidFill>
              </a:rPr>
              <a:t>Neurons</a:t>
            </a:r>
            <a:r>
              <a:rPr lang="fr-CA" b="1" dirty="0">
                <a:solidFill>
                  <a:schemeClr val="accent1"/>
                </a:solidFill>
              </a:rPr>
              <a:t> as a </a:t>
            </a:r>
            <a:r>
              <a:rPr lang="fr-CA" b="1" dirty="0" err="1">
                <a:solidFill>
                  <a:schemeClr val="accent1"/>
                </a:solidFill>
              </a:rPr>
              <a:t>soup</a:t>
            </a:r>
            <a:r>
              <a:rPr lang="fr-CA" b="1" dirty="0">
                <a:solidFill>
                  <a:schemeClr val="accent1"/>
                </a:solidFill>
              </a:rPr>
              <a:t> of ions</a:t>
            </a:r>
          </a:p>
        </p:txBody>
      </p:sp>
      <p:pic>
        <p:nvPicPr>
          <p:cNvPr id="5122" name="Picture 2" descr="Active transport: primary &amp; secondary overview (article) | Khan Academy">
            <a:extLst>
              <a:ext uri="{FF2B5EF4-FFF2-40B4-BE49-F238E27FC236}">
                <a16:creationId xmlns:a16="http://schemas.microsoft.com/office/drawing/2014/main" id="{A4A9F712-2CF2-44AD-A70F-8FFE083BF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7" y="2830144"/>
            <a:ext cx="7387407" cy="338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4391C7-B389-4038-85C9-ACFC62FF3E7D}"/>
              </a:ext>
            </a:extLst>
          </p:cNvPr>
          <p:cNvSpPr/>
          <p:nvPr/>
        </p:nvSpPr>
        <p:spPr>
          <a:xfrm>
            <a:off x="877956" y="865739"/>
            <a:ext cx="96277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b="1" dirty="0"/>
              <a:t>The membrane </a:t>
            </a:r>
            <a:r>
              <a:rPr lang="fr-CA" sz="2400" b="1" dirty="0" err="1"/>
              <a:t>acts</a:t>
            </a:r>
            <a:r>
              <a:rPr lang="fr-CA" sz="2400" b="1" dirty="0"/>
              <a:t> as a </a:t>
            </a:r>
            <a:r>
              <a:rPr lang="fr-CA" sz="2400" b="1" dirty="0" err="1"/>
              <a:t>separation</a:t>
            </a:r>
            <a:r>
              <a:rPr lang="fr-CA" sz="2400" b="1" dirty="0"/>
              <a:t> </a:t>
            </a:r>
            <a:r>
              <a:rPr lang="fr-CA" sz="2400" b="1" dirty="0" err="1"/>
              <a:t>between</a:t>
            </a:r>
            <a:r>
              <a:rPr lang="fr-CA" sz="2400" b="1" dirty="0"/>
              <a:t> the </a:t>
            </a:r>
            <a:r>
              <a:rPr lang="fr-CA" sz="2400" b="1" dirty="0" err="1"/>
              <a:t>intracellular</a:t>
            </a:r>
            <a:r>
              <a:rPr lang="fr-CA" sz="2400" b="1" dirty="0"/>
              <a:t> and </a:t>
            </a:r>
            <a:r>
              <a:rPr lang="fr-CA" sz="2400" b="1" dirty="0" err="1"/>
              <a:t>extracellular</a:t>
            </a:r>
            <a:r>
              <a:rPr lang="fr-CA" sz="2400" b="1" dirty="0"/>
              <a:t> medium.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b="1" dirty="0"/>
              <a:t>Intra and </a:t>
            </a:r>
            <a:r>
              <a:rPr lang="fr-CA" sz="2400" b="1" dirty="0" err="1"/>
              <a:t>extracellular</a:t>
            </a:r>
            <a:r>
              <a:rPr lang="fr-CA" sz="2400" b="1" dirty="0"/>
              <a:t> concentration of </a:t>
            </a:r>
            <a:r>
              <a:rPr lang="fr-CA" sz="2400" b="1" dirty="0" err="1"/>
              <a:t>different</a:t>
            </a:r>
            <a:r>
              <a:rPr lang="fr-CA" sz="2400" b="1" dirty="0"/>
              <a:t> ions are </a:t>
            </a:r>
            <a:r>
              <a:rPr lang="fr-CA" sz="2400" b="1" dirty="0" err="1"/>
              <a:t>different</a:t>
            </a:r>
            <a:r>
              <a:rPr lang="fr-CA" sz="2400" b="1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b="1" dirty="0"/>
              <a:t>This </a:t>
            </a:r>
            <a:r>
              <a:rPr lang="fr-CA" sz="2400" b="1" dirty="0" err="1"/>
              <a:t>difference</a:t>
            </a:r>
            <a:r>
              <a:rPr lang="fr-CA" sz="2400" b="1" dirty="0"/>
              <a:t> </a:t>
            </a:r>
            <a:r>
              <a:rPr lang="fr-CA" sz="2400" b="1" dirty="0" err="1"/>
              <a:t>is</a:t>
            </a:r>
            <a:r>
              <a:rPr lang="fr-CA" sz="2400" b="1" dirty="0"/>
              <a:t> </a:t>
            </a:r>
            <a:r>
              <a:rPr lang="fr-CA" sz="2400" b="1" dirty="0" err="1"/>
              <a:t>maintained</a:t>
            </a:r>
            <a:r>
              <a:rPr lang="fr-CA" sz="2400" b="1" dirty="0"/>
              <a:t> by the sodium potassium </a:t>
            </a:r>
            <a:r>
              <a:rPr lang="fr-CA" sz="2400" b="1" dirty="0" err="1"/>
              <a:t>pump</a:t>
            </a:r>
            <a:r>
              <a:rPr lang="fr-CA" sz="2400" b="1" dirty="0"/>
              <a:t> </a:t>
            </a:r>
            <a:r>
              <a:rPr lang="fr-CA" sz="2400" b="1" dirty="0" err="1"/>
              <a:t>which</a:t>
            </a:r>
            <a:r>
              <a:rPr lang="fr-CA" sz="2400" b="1" dirty="0"/>
              <a:t> uses ATP to transport ions </a:t>
            </a:r>
            <a:r>
              <a:rPr lang="fr-CA" sz="2400" b="1" dirty="0" err="1"/>
              <a:t>against</a:t>
            </a:r>
            <a:r>
              <a:rPr lang="fr-CA" sz="2400" b="1" dirty="0"/>
              <a:t> </a:t>
            </a:r>
            <a:r>
              <a:rPr lang="fr-CA" sz="2400" b="1" dirty="0" err="1"/>
              <a:t>their</a:t>
            </a:r>
            <a:r>
              <a:rPr lang="fr-CA" sz="2400" b="1" dirty="0"/>
              <a:t> concentration gradient.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400" b="1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C3B0C0CA-0238-4AD7-975F-F8485E414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473033"/>
              </p:ext>
            </p:extLst>
          </p:nvPr>
        </p:nvGraphicFramePr>
        <p:xfrm>
          <a:off x="8470232" y="3683938"/>
          <a:ext cx="3308806" cy="279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31">
                  <a:extLst>
                    <a:ext uri="{9D8B030D-6E8A-4147-A177-3AD203B41FA5}">
                      <a16:colId xmlns:a16="http://schemas.microsoft.com/office/drawing/2014/main" val="1145127943"/>
                    </a:ext>
                  </a:extLst>
                </a:gridCol>
                <a:gridCol w="1116531">
                  <a:extLst>
                    <a:ext uri="{9D8B030D-6E8A-4147-A177-3AD203B41FA5}">
                      <a16:colId xmlns:a16="http://schemas.microsoft.com/office/drawing/2014/main" val="3218953884"/>
                    </a:ext>
                  </a:extLst>
                </a:gridCol>
                <a:gridCol w="1037244">
                  <a:extLst>
                    <a:ext uri="{9D8B030D-6E8A-4147-A177-3AD203B41FA5}">
                      <a16:colId xmlns:a16="http://schemas.microsoft.com/office/drawing/2014/main" val="3131163019"/>
                    </a:ext>
                  </a:extLst>
                </a:gridCol>
              </a:tblGrid>
              <a:tr h="558064">
                <a:tc>
                  <a:txBody>
                    <a:bodyPr/>
                    <a:lstStyle/>
                    <a:p>
                      <a:r>
                        <a:rPr lang="fr-CA" dirty="0"/>
                        <a:t>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Intra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Extra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04485"/>
                  </a:ext>
                </a:extLst>
              </a:tr>
              <a:tr h="558064">
                <a:tc>
                  <a:txBody>
                    <a:bodyPr/>
                    <a:lstStyle/>
                    <a:p>
                      <a:r>
                        <a:rPr lang="fr-CA" dirty="0" err="1"/>
                        <a:t>chloride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10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140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927371"/>
                  </a:ext>
                </a:extLst>
              </a:tr>
              <a:tr h="558064">
                <a:tc>
                  <a:txBody>
                    <a:bodyPr/>
                    <a:lstStyle/>
                    <a:p>
                      <a:r>
                        <a:rPr lang="fr-CA" dirty="0"/>
                        <a:t>Sodium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15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120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821882"/>
                  </a:ext>
                </a:extLst>
              </a:tr>
              <a:tr h="558064">
                <a:tc>
                  <a:txBody>
                    <a:bodyPr/>
                    <a:lstStyle/>
                    <a:p>
                      <a:r>
                        <a:rPr lang="fr-CA" dirty="0"/>
                        <a:t>Potassium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140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3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92932"/>
                  </a:ext>
                </a:extLst>
              </a:tr>
              <a:tr h="558064">
                <a:tc>
                  <a:txBody>
                    <a:bodyPr/>
                    <a:lstStyle/>
                    <a:p>
                      <a:r>
                        <a:rPr lang="fr-CA" dirty="0"/>
                        <a:t>Calcium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100 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837277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B5C32545-7692-46B5-8E62-E210A225021C}"/>
              </a:ext>
            </a:extLst>
          </p:cNvPr>
          <p:cNvSpPr txBox="1"/>
          <p:nvPr/>
        </p:nvSpPr>
        <p:spPr>
          <a:xfrm>
            <a:off x="9092176" y="2830144"/>
            <a:ext cx="2221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b="1" dirty="0" err="1">
                <a:solidFill>
                  <a:srgbClr val="0070C0"/>
                </a:solidFill>
              </a:rPr>
              <a:t>Typical</a:t>
            </a:r>
            <a:r>
              <a:rPr lang="fr-CA" sz="2400" b="1" dirty="0">
                <a:solidFill>
                  <a:srgbClr val="0070C0"/>
                </a:solidFill>
              </a:rPr>
              <a:t> </a:t>
            </a:r>
            <a:r>
              <a:rPr lang="fr-CA" sz="2400" b="1" dirty="0" err="1">
                <a:solidFill>
                  <a:srgbClr val="0070C0"/>
                </a:solidFill>
              </a:rPr>
              <a:t>ionic</a:t>
            </a:r>
            <a:r>
              <a:rPr lang="fr-CA" sz="2400" b="1" dirty="0">
                <a:solidFill>
                  <a:srgbClr val="0070C0"/>
                </a:solidFill>
              </a:rPr>
              <a:t> concentrations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2D0813-A4C7-4B29-9029-E7439151DAA1}"/>
              </a:ext>
            </a:extLst>
          </p:cNvPr>
          <p:cNvSpPr/>
          <p:nvPr/>
        </p:nvSpPr>
        <p:spPr>
          <a:xfrm>
            <a:off x="2138570" y="641217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A" sz="1400" dirty="0"/>
              <a:t>https://www.khanacademy.org/science/ap-biology/cell-structure-and-function/facilitated-diffusion/a/active-transport</a:t>
            </a:r>
          </a:p>
        </p:txBody>
      </p:sp>
    </p:spTree>
    <p:extLst>
      <p:ext uri="{BB962C8B-B14F-4D97-AF65-F5344CB8AC3E}">
        <p14:creationId xmlns:p14="http://schemas.microsoft.com/office/powerpoint/2010/main" val="428289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C1ADD9-5DB0-4788-A6E1-926D2760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737" y="-70330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The Nernst </a:t>
            </a:r>
            <a:r>
              <a:rPr lang="fr-CA" b="1" dirty="0" err="1">
                <a:solidFill>
                  <a:schemeClr val="accent1"/>
                </a:solidFill>
              </a:rPr>
              <a:t>potential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148" name="Picture 4" descr="Power Battery Cartoon Character 6296666 Vector Art at Vecteezy">
            <a:extLst>
              <a:ext uri="{FF2B5EF4-FFF2-40B4-BE49-F238E27FC236}">
                <a16:creationId xmlns:a16="http://schemas.microsoft.com/office/drawing/2014/main" id="{448C9053-7A35-4E7E-951B-4F5964273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34" y="1021898"/>
            <a:ext cx="1872972" cy="187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237C7AF-7D1D-499B-85D9-4B10FFEDF1A9}"/>
              </a:ext>
            </a:extLst>
          </p:cNvPr>
          <p:cNvSpPr txBox="1"/>
          <p:nvPr/>
        </p:nvSpPr>
        <p:spPr>
          <a:xfrm>
            <a:off x="2101273" y="1844219"/>
            <a:ext cx="2232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Ion gradients =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46A09DC-A5AA-4C91-9C4A-E546C1F3AFEA}"/>
              </a:ext>
            </a:extLst>
          </p:cNvPr>
          <p:cNvSpPr txBox="1"/>
          <p:nvPr/>
        </p:nvSpPr>
        <p:spPr>
          <a:xfrm>
            <a:off x="447259" y="3001260"/>
            <a:ext cx="7563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Two</a:t>
            </a:r>
            <a:r>
              <a:rPr lang="fr-CA" sz="2400" dirty="0"/>
              <a:t> forces </a:t>
            </a:r>
            <a:r>
              <a:rPr lang="fr-CA" sz="2400" dirty="0" err="1"/>
              <a:t>regulate</a:t>
            </a:r>
            <a:r>
              <a:rPr lang="fr-CA" sz="2400" dirty="0"/>
              <a:t> ion </a:t>
            </a:r>
            <a:r>
              <a:rPr lang="fr-CA" sz="2400" dirty="0" err="1"/>
              <a:t>movement</a:t>
            </a:r>
            <a:r>
              <a:rPr lang="fr-CA" sz="2400" dirty="0"/>
              <a:t> </a:t>
            </a:r>
            <a:r>
              <a:rPr lang="fr-CA" sz="2400" dirty="0" err="1"/>
              <a:t>across</a:t>
            </a:r>
            <a:r>
              <a:rPr lang="fr-CA" sz="2400" dirty="0"/>
              <a:t> the membrane.</a:t>
            </a:r>
          </a:p>
          <a:p>
            <a:endParaRPr lang="fr-CA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06DE3D-CC49-414F-9AAD-73B8551B8F99}"/>
              </a:ext>
            </a:extLst>
          </p:cNvPr>
          <p:cNvSpPr txBox="1"/>
          <p:nvPr/>
        </p:nvSpPr>
        <p:spPr>
          <a:xfrm>
            <a:off x="821947" y="3739570"/>
            <a:ext cx="5953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chemeClr val="accent1"/>
                </a:solidFill>
              </a:rPr>
              <a:t>1. Diffusion (</a:t>
            </a:r>
            <a:r>
              <a:rPr lang="fr-CA" sz="2400" b="1" dirty="0" err="1">
                <a:solidFill>
                  <a:schemeClr val="accent1"/>
                </a:solidFill>
              </a:rPr>
              <a:t>technically</a:t>
            </a:r>
            <a:r>
              <a:rPr lang="fr-CA" sz="2400" b="1" dirty="0">
                <a:solidFill>
                  <a:schemeClr val="accent1"/>
                </a:solidFill>
              </a:rPr>
              <a:t> not a force)</a:t>
            </a:r>
          </a:p>
          <a:p>
            <a:r>
              <a:rPr lang="fr-CA" sz="2400" b="1" dirty="0">
                <a:solidFill>
                  <a:schemeClr val="accent1"/>
                </a:solidFill>
              </a:rPr>
              <a:t>2. Electric force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A10211-9A44-45E5-87D1-BB51CBE3BF89}"/>
              </a:ext>
            </a:extLst>
          </p:cNvPr>
          <p:cNvSpPr txBox="1"/>
          <p:nvPr/>
        </p:nvSpPr>
        <p:spPr>
          <a:xfrm>
            <a:off x="323228" y="4975355"/>
            <a:ext cx="8637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b="1" dirty="0">
                <a:solidFill>
                  <a:srgbClr val="0070C0"/>
                </a:solidFill>
              </a:rPr>
              <a:t>Nernst reversal </a:t>
            </a:r>
            <a:r>
              <a:rPr lang="fr-CA" sz="2400" b="1" dirty="0" err="1">
                <a:solidFill>
                  <a:srgbClr val="0070C0"/>
                </a:solidFill>
              </a:rPr>
              <a:t>potential</a:t>
            </a:r>
            <a:r>
              <a:rPr lang="fr-CA" sz="2400" b="1" dirty="0">
                <a:solidFill>
                  <a:srgbClr val="0070C0"/>
                </a:solidFill>
              </a:rPr>
              <a:t> </a:t>
            </a:r>
            <a:r>
              <a:rPr lang="fr-CA" sz="2400" dirty="0"/>
              <a:t>of an ion </a:t>
            </a:r>
            <a:r>
              <a:rPr lang="fr-CA" sz="2400" dirty="0" err="1"/>
              <a:t>is</a:t>
            </a:r>
            <a:r>
              <a:rPr lang="fr-CA" sz="2400" dirty="0"/>
              <a:t> the value of the membrane </a:t>
            </a:r>
            <a:r>
              <a:rPr lang="fr-CA" sz="2400" dirty="0" err="1"/>
              <a:t>potential</a:t>
            </a:r>
            <a:r>
              <a:rPr lang="fr-CA" sz="2400" dirty="0"/>
              <a:t> for </a:t>
            </a:r>
            <a:r>
              <a:rPr lang="fr-CA" sz="2400" dirty="0" err="1"/>
              <a:t>which</a:t>
            </a:r>
            <a:r>
              <a:rPr lang="fr-CA" sz="2400" dirty="0"/>
              <a:t> </a:t>
            </a:r>
            <a:r>
              <a:rPr lang="fr-CA" sz="2400" dirty="0" err="1"/>
              <a:t>these</a:t>
            </a:r>
            <a:r>
              <a:rPr lang="fr-CA" sz="2400" dirty="0"/>
              <a:t> </a:t>
            </a:r>
            <a:r>
              <a:rPr lang="fr-CA" sz="2400" dirty="0" err="1"/>
              <a:t>two</a:t>
            </a:r>
            <a:r>
              <a:rPr lang="fr-CA" sz="2400" dirty="0"/>
              <a:t> forces balance </a:t>
            </a:r>
            <a:r>
              <a:rPr lang="fr-CA" sz="2400" dirty="0" err="1"/>
              <a:t>each</a:t>
            </a:r>
            <a:r>
              <a:rPr lang="fr-CA" sz="2400" dirty="0"/>
              <a:t> </a:t>
            </a:r>
            <a:r>
              <a:rPr lang="fr-CA" sz="2400" dirty="0" err="1"/>
              <a:t>other</a:t>
            </a:r>
            <a:r>
              <a:rPr lang="fr-CA" sz="2400" dirty="0"/>
              <a:t> out.</a:t>
            </a:r>
          </a:p>
        </p:txBody>
      </p:sp>
      <p:pic>
        <p:nvPicPr>
          <p:cNvPr id="2050" name="Picture 2" descr="Traditional balance scale, symbolizing financial stability, economic balance,  and the weighing of monetary value 36669622 Vector Art at Vecteezy">
            <a:extLst>
              <a:ext uri="{FF2B5EF4-FFF2-40B4-BE49-F238E27FC236}">
                <a16:creationId xmlns:a16="http://schemas.microsoft.com/office/drawing/2014/main" id="{8A2E1C84-CA66-454E-B773-5091672CC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138" y="443221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B77F0621-A625-4B4F-9972-7C9976D5D762}"/>
              </a:ext>
            </a:extLst>
          </p:cNvPr>
          <p:cNvCxnSpPr>
            <a:cxnSpLocks/>
          </p:cNvCxnSpPr>
          <p:nvPr/>
        </p:nvCxnSpPr>
        <p:spPr>
          <a:xfrm>
            <a:off x="9240253" y="3931335"/>
            <a:ext cx="404261" cy="91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879D280-59A9-4DCE-9525-A91C88E8E3DF}"/>
              </a:ext>
            </a:extLst>
          </p:cNvPr>
          <p:cNvCxnSpPr>
            <a:cxnSpLocks/>
          </p:cNvCxnSpPr>
          <p:nvPr/>
        </p:nvCxnSpPr>
        <p:spPr>
          <a:xfrm flipH="1">
            <a:off x="10942320" y="3859731"/>
            <a:ext cx="306017" cy="98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EFC1BFC-C178-41A6-889E-AF447BC0BD26}"/>
              </a:ext>
            </a:extLst>
          </p:cNvPr>
          <p:cNvSpPr/>
          <p:nvPr/>
        </p:nvSpPr>
        <p:spPr>
          <a:xfrm>
            <a:off x="8598531" y="3490399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solidFill>
                  <a:schemeClr val="accent1"/>
                </a:solidFill>
              </a:rPr>
              <a:t>Diffusion</a:t>
            </a:r>
            <a:endParaRPr lang="fr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C22A00-9DF6-4E87-9D17-DCDA0447FC50}"/>
              </a:ext>
            </a:extLst>
          </p:cNvPr>
          <p:cNvSpPr/>
          <p:nvPr/>
        </p:nvSpPr>
        <p:spPr>
          <a:xfrm>
            <a:off x="10782504" y="3193323"/>
            <a:ext cx="931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b="1" dirty="0">
                <a:solidFill>
                  <a:schemeClr val="accent1"/>
                </a:solidFill>
              </a:rPr>
              <a:t>Electric </a:t>
            </a:r>
          </a:p>
          <a:p>
            <a:pPr algn="ctr"/>
            <a:r>
              <a:rPr lang="fr-CA" b="1" dirty="0">
                <a:solidFill>
                  <a:schemeClr val="accent1"/>
                </a:solidFill>
              </a:rPr>
              <a:t>force</a:t>
            </a:r>
            <a:endParaRPr lang="fr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A68184-D2ED-42CB-AE00-C2999CFB01AF}"/>
              </a:ext>
            </a:extLst>
          </p:cNvPr>
          <p:cNvSpPr/>
          <p:nvPr/>
        </p:nvSpPr>
        <p:spPr>
          <a:xfrm>
            <a:off x="9956303" y="4027452"/>
            <a:ext cx="8265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solidFill>
                  <a:schemeClr val="accent1"/>
                </a:solidFill>
              </a:rPr>
              <a:t>Nernst</a:t>
            </a:r>
          </a:p>
          <a:p>
            <a:pPr algn="ctr"/>
            <a:r>
              <a:rPr lang="fr-CA" b="1" dirty="0">
                <a:solidFill>
                  <a:schemeClr val="accent1"/>
                </a:solidFill>
              </a:rPr>
              <a:t>pot.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9248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2" grpId="0"/>
      <p:bldP spid="13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CCEB23-5336-4C30-97D7-3BF437A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508" y="-189434"/>
            <a:ext cx="5257800" cy="1325563"/>
          </a:xfrm>
        </p:spPr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The Nernst </a:t>
            </a:r>
            <a:r>
              <a:rPr lang="fr-CA" b="1" dirty="0" err="1">
                <a:solidFill>
                  <a:schemeClr val="accent1"/>
                </a:solidFill>
              </a:rPr>
              <a:t>potential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endParaRPr lang="fr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030EFE-8E6F-47F0-A580-F1AF9D009EEC}"/>
              </a:ext>
            </a:extLst>
          </p:cNvPr>
          <p:cNvSpPr txBox="1"/>
          <p:nvPr/>
        </p:nvSpPr>
        <p:spPr>
          <a:xfrm>
            <a:off x="472206" y="1072262"/>
            <a:ext cx="4403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b="1" dirty="0">
                <a:solidFill>
                  <a:srgbClr val="0070C0"/>
                </a:solidFill>
              </a:rPr>
              <a:t>Nernst </a:t>
            </a:r>
            <a:r>
              <a:rPr lang="fr-CA" sz="2400" b="1" dirty="0" err="1">
                <a:solidFill>
                  <a:srgbClr val="0070C0"/>
                </a:solidFill>
              </a:rPr>
              <a:t>equation</a:t>
            </a:r>
            <a:r>
              <a:rPr lang="fr-CA" sz="2400" b="1" dirty="0">
                <a:solidFill>
                  <a:srgbClr val="0070C0"/>
                </a:solidFill>
              </a:rPr>
              <a:t>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given</a:t>
            </a:r>
            <a:r>
              <a:rPr lang="fr-CA" sz="2400" dirty="0"/>
              <a:t>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D1AFA06C-67F1-46C9-9AB3-E0B8077FA130}"/>
                  </a:ext>
                </a:extLst>
              </p:cNvPr>
              <p:cNvSpPr txBox="1"/>
              <p:nvPr/>
            </p:nvSpPr>
            <p:spPr>
              <a:xfrm>
                <a:off x="1128057" y="1623944"/>
                <a:ext cx="2902227" cy="829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𝑧𝐹</m:t>
                          </m:r>
                        </m:den>
                      </m:f>
                      <m:r>
                        <m:rPr>
                          <m:sty m:val="p"/>
                        </m:rPr>
                        <a:rPr lang="fr-CA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24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fr-CA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CA" sz="2400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b>
                                  <m:r>
                                    <a:rPr lang="fr-CA" sz="24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24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fr-CA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CA" sz="24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b>
                                  <m:r>
                                    <a:rPr lang="fr-CA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CA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D1AFA06C-67F1-46C9-9AB3-E0B8077FA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57" y="1623944"/>
                <a:ext cx="2902227" cy="8298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A4759785-729E-4694-8C02-2630A81909DA}"/>
              </a:ext>
            </a:extLst>
          </p:cNvPr>
          <p:cNvSpPr txBox="1"/>
          <p:nvPr/>
        </p:nvSpPr>
        <p:spPr>
          <a:xfrm>
            <a:off x="6087553" y="1162279"/>
            <a:ext cx="4797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For </a:t>
            </a:r>
            <a:r>
              <a:rPr lang="fr-CA" sz="2400" b="1" dirty="0">
                <a:solidFill>
                  <a:srgbClr val="0070C0"/>
                </a:solidFill>
              </a:rPr>
              <a:t>potassium</a:t>
            </a:r>
            <a:r>
              <a:rPr lang="fr-CA" sz="2400" dirty="0"/>
              <a:t> for </a:t>
            </a:r>
            <a:r>
              <a:rPr lang="fr-CA" sz="2400" dirty="0" err="1"/>
              <a:t>example</a:t>
            </a:r>
            <a:r>
              <a:rPr lang="fr-CA" sz="2400" dirty="0"/>
              <a:t>, </a:t>
            </a:r>
            <a:r>
              <a:rPr lang="fr-CA" sz="2400" dirty="0" err="1"/>
              <a:t>we</a:t>
            </a:r>
            <a:r>
              <a:rPr lang="fr-CA" sz="2400" dirty="0"/>
              <a:t>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E29DEB0-F183-4E99-B281-B6082CCB0FCC}"/>
                  </a:ext>
                </a:extLst>
              </p:cNvPr>
              <p:cNvSpPr txBox="1"/>
              <p:nvPr/>
            </p:nvSpPr>
            <p:spPr>
              <a:xfrm>
                <a:off x="6443743" y="1860310"/>
                <a:ext cx="4302075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m:rPr>
                          <m:sty m:val="p"/>
                        </m:rPr>
                        <a:rPr lang="fr-CA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140</m:t>
                              </m:r>
                            </m:den>
                          </m:f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≈−100 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𝑚𝑉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E29DEB0-F183-4E99-B281-B6082CCB0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743" y="1860310"/>
                <a:ext cx="4302075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FA1734EE-F8BF-4DAE-979D-CD81FF8219A0}"/>
              </a:ext>
            </a:extLst>
          </p:cNvPr>
          <p:cNvSpPr txBox="1"/>
          <p:nvPr/>
        </p:nvSpPr>
        <p:spPr>
          <a:xfrm>
            <a:off x="6197048" y="2859581"/>
            <a:ext cx="5382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When</a:t>
            </a:r>
            <a:r>
              <a:rPr lang="fr-CA" sz="2400" dirty="0"/>
              <a:t> </a:t>
            </a:r>
            <a:r>
              <a:rPr lang="fr-CA" sz="2400" i="1" dirty="0" err="1"/>
              <a:t>V</a:t>
            </a:r>
            <a:r>
              <a:rPr lang="fr-CA" sz="2400" baseline="-25000" dirty="0" err="1"/>
              <a:t>m</a:t>
            </a:r>
            <a:r>
              <a:rPr lang="fr-CA" sz="2400" dirty="0"/>
              <a:t>=-100 mV: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/>
              <a:t> The </a:t>
            </a:r>
            <a:r>
              <a:rPr lang="fr-CA" sz="2400" dirty="0" err="1"/>
              <a:t>negative</a:t>
            </a:r>
            <a:r>
              <a:rPr lang="fr-CA" sz="2400" dirty="0"/>
              <a:t> </a:t>
            </a:r>
            <a:r>
              <a:rPr lang="fr-CA" sz="2400" dirty="0" err="1"/>
              <a:t>potential</a:t>
            </a:r>
            <a:r>
              <a:rPr lang="fr-CA" sz="2400" dirty="0"/>
              <a:t> </a:t>
            </a:r>
            <a:r>
              <a:rPr lang="fr-CA" sz="2400" dirty="0" err="1"/>
              <a:t>attracts</a:t>
            </a:r>
            <a:r>
              <a:rPr lang="fr-CA" sz="2400" dirty="0"/>
              <a:t> potassium (</a:t>
            </a:r>
            <a:r>
              <a:rPr lang="fr-CA" sz="2400" i="1" dirty="0"/>
              <a:t>K</a:t>
            </a:r>
            <a:r>
              <a:rPr lang="fr-CA" sz="2400" baseline="30000" dirty="0"/>
              <a:t>+</a:t>
            </a:r>
            <a:r>
              <a:rPr lang="fr-CA" sz="2400" dirty="0"/>
              <a:t>) </a:t>
            </a:r>
            <a:r>
              <a:rPr lang="fr-CA" sz="2400" dirty="0" err="1"/>
              <a:t>inside</a:t>
            </a:r>
            <a:r>
              <a:rPr lang="fr-CA" sz="2400" dirty="0"/>
              <a:t> the </a:t>
            </a:r>
            <a:r>
              <a:rPr lang="fr-CA" sz="2400" dirty="0" err="1"/>
              <a:t>cell</a:t>
            </a:r>
            <a:r>
              <a:rPr lang="fr-CA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/>
              <a:t>This balances the diffusion </a:t>
            </a:r>
            <a:r>
              <a:rPr lang="fr-CA" sz="2400" dirty="0" err="1"/>
              <a:t>that</a:t>
            </a:r>
            <a:r>
              <a:rPr lang="fr-CA" sz="2400" dirty="0"/>
              <a:t> drives </a:t>
            </a:r>
            <a:r>
              <a:rPr lang="fr-CA" sz="2400" i="1" dirty="0"/>
              <a:t>K</a:t>
            </a:r>
            <a:r>
              <a:rPr lang="fr-CA" sz="2400" baseline="30000" dirty="0"/>
              <a:t>+</a:t>
            </a:r>
            <a:r>
              <a:rPr lang="fr-CA" sz="2400" dirty="0"/>
              <a:t> out.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id="{D359A0FD-36FF-4AEF-B6F6-4B18167BC9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998969"/>
                  </p:ext>
                </p:extLst>
              </p:nvPr>
            </p:nvGraphicFramePr>
            <p:xfrm>
              <a:off x="1693062" y="5188153"/>
              <a:ext cx="1928191" cy="16698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8021">
                      <a:extLst>
                        <a:ext uri="{9D8B030D-6E8A-4147-A177-3AD203B41FA5}">
                          <a16:colId xmlns:a16="http://schemas.microsoft.com/office/drawing/2014/main" val="1310130037"/>
                        </a:ext>
                      </a:extLst>
                    </a:gridCol>
                    <a:gridCol w="1090170">
                      <a:extLst>
                        <a:ext uri="{9D8B030D-6E8A-4147-A177-3AD203B41FA5}">
                          <a16:colId xmlns:a16="http://schemas.microsoft.com/office/drawing/2014/main" val="2440872283"/>
                        </a:ext>
                      </a:extLst>
                    </a:gridCol>
                  </a:tblGrid>
                  <a:tr h="299456"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Ion </a:t>
                          </a:r>
                          <a:r>
                            <a:rPr lang="fr-CA" i="1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fr-CA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1557716"/>
                      </a:ext>
                    </a:extLst>
                  </a:tr>
                  <a:tr h="520883"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Na</a:t>
                          </a:r>
                          <a:r>
                            <a:rPr lang="fr-CA" baseline="30000" dirty="0"/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40 mV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4594550"/>
                      </a:ext>
                    </a:extLst>
                  </a:tr>
                  <a:tr h="417444"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K</a:t>
                          </a:r>
                          <a:r>
                            <a:rPr lang="fr-CA" baseline="30000" dirty="0"/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-100 mV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1174959"/>
                      </a:ext>
                    </a:extLst>
                  </a:tr>
                  <a:tr h="346369"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Cl</a:t>
                          </a:r>
                          <a:r>
                            <a:rPr lang="fr-CA" baseline="300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-60 mV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38952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id="{D359A0FD-36FF-4AEF-B6F6-4B18167BC9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998969"/>
                  </p:ext>
                </p:extLst>
              </p:nvPr>
            </p:nvGraphicFramePr>
            <p:xfrm>
              <a:off x="1693062" y="5188153"/>
              <a:ext cx="1928191" cy="16698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8021">
                      <a:extLst>
                        <a:ext uri="{9D8B030D-6E8A-4147-A177-3AD203B41FA5}">
                          <a16:colId xmlns:a16="http://schemas.microsoft.com/office/drawing/2014/main" val="1310130037"/>
                        </a:ext>
                      </a:extLst>
                    </a:gridCol>
                    <a:gridCol w="1090170">
                      <a:extLst>
                        <a:ext uri="{9D8B030D-6E8A-4147-A177-3AD203B41FA5}">
                          <a16:colId xmlns:a16="http://schemas.microsoft.com/office/drawing/2014/main" val="244087228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Ion </a:t>
                          </a:r>
                          <a:r>
                            <a:rPr lang="fr-CA" i="1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7222" t="-8333" r="-2222" b="-3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1557716"/>
                      </a:ext>
                    </a:extLst>
                  </a:tr>
                  <a:tr h="520883"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Na</a:t>
                          </a:r>
                          <a:r>
                            <a:rPr lang="fr-CA" baseline="30000" dirty="0"/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40 mV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4594550"/>
                      </a:ext>
                    </a:extLst>
                  </a:tr>
                  <a:tr h="417444"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K</a:t>
                          </a:r>
                          <a:r>
                            <a:rPr lang="fr-CA" baseline="30000" dirty="0"/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-100 mV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117495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Cl</a:t>
                          </a:r>
                          <a:r>
                            <a:rPr lang="fr-CA" baseline="300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-60 mV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38952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782A234-ACD1-42FA-9E11-D9BC22E9D899}"/>
                  </a:ext>
                </a:extLst>
              </p:cNvPr>
              <p:cNvSpPr txBox="1"/>
              <p:nvPr/>
            </p:nvSpPr>
            <p:spPr>
              <a:xfrm>
                <a:off x="472206" y="2543804"/>
                <a:ext cx="5522748" cy="295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A" sz="2400" i="1" dirty="0"/>
                  <a:t>R</a:t>
                </a:r>
                <a:r>
                  <a:rPr lang="fr-CA" sz="2400" dirty="0"/>
                  <a:t>=8.314, </a:t>
                </a:r>
                <a:r>
                  <a:rPr lang="fr-CA" sz="2400" dirty="0" err="1"/>
                  <a:t>perfect</a:t>
                </a:r>
                <a:r>
                  <a:rPr lang="fr-CA" sz="2400" dirty="0"/>
                  <a:t> </a:t>
                </a:r>
                <a:r>
                  <a:rPr lang="fr-CA" sz="2400" dirty="0" err="1"/>
                  <a:t>gas</a:t>
                </a:r>
                <a:r>
                  <a:rPr lang="fr-CA" sz="2400" dirty="0"/>
                  <a:t> constant,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A" sz="2400" i="1" dirty="0"/>
                  <a:t>T</a:t>
                </a:r>
                <a:r>
                  <a:rPr lang="fr-CA" sz="2400" dirty="0"/>
                  <a:t>=310,  </a:t>
                </a:r>
                <a:r>
                  <a:rPr lang="fr-CA" sz="2400" dirty="0" err="1"/>
                  <a:t>temperature</a:t>
                </a:r>
                <a:r>
                  <a:rPr lang="fr-CA" sz="2400" dirty="0"/>
                  <a:t> in Kelvin,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A" sz="2400" i="1" dirty="0"/>
                  <a:t>F</a:t>
                </a:r>
                <a:r>
                  <a:rPr lang="fr-CA" sz="2400" dirty="0"/>
                  <a:t>=96 845, Faraday constant,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A" sz="2400" i="1" dirty="0"/>
                  <a:t>z,</a:t>
                </a:r>
                <a:r>
                  <a:rPr lang="fr-CA" sz="2400" dirty="0"/>
                  <a:t> valence of the ion,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fr-CA" sz="2400" dirty="0"/>
                  <a:t>,  </a:t>
                </a:r>
                <a:r>
                  <a:rPr lang="fr-CA" sz="2400" dirty="0" err="1"/>
                  <a:t>extracellular</a:t>
                </a:r>
                <a:r>
                  <a:rPr lang="fr-CA" sz="2400" dirty="0"/>
                  <a:t> concentration,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fr-CA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CA" sz="2400" dirty="0"/>
                  <a:t>, </a:t>
                </a:r>
                <a:r>
                  <a:rPr lang="fr-CA" sz="2400" dirty="0" err="1"/>
                  <a:t>intracellular</a:t>
                </a:r>
                <a:r>
                  <a:rPr lang="fr-CA" sz="2400" dirty="0"/>
                  <a:t> concentration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A" sz="2400" dirty="0"/>
                  <a:t>log in base </a:t>
                </a:r>
                <a:r>
                  <a:rPr lang="fr-CA" sz="2400" i="1" dirty="0"/>
                  <a:t>e,</a:t>
                </a:r>
                <a:r>
                  <a:rPr lang="fr-CA" sz="2400" dirty="0"/>
                  <a:t> </a:t>
                </a:r>
                <a:r>
                  <a:rPr lang="fr-CA" sz="2400" i="1" dirty="0"/>
                  <a:t>E</a:t>
                </a:r>
                <a:r>
                  <a:rPr lang="fr-CA" sz="2400" baseline="-25000" dirty="0"/>
                  <a:t>x</a:t>
                </a:r>
                <a:r>
                  <a:rPr lang="fr-CA" sz="2400" dirty="0"/>
                  <a:t> in volts.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CA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782A234-ACD1-42FA-9E11-D9BC22E9D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06" y="2543804"/>
                <a:ext cx="5522748" cy="2954655"/>
              </a:xfrm>
              <a:prstGeom prst="rect">
                <a:avLst/>
              </a:prstGeom>
              <a:blipFill>
                <a:blip r:embed="rId5"/>
                <a:stretch>
                  <a:fillRect l="-1435" t="-164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31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20D92F-1943-426B-B001-264946BFC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4275"/>
            <a:ext cx="10515600" cy="1325563"/>
          </a:xfrm>
        </p:spPr>
        <p:txBody>
          <a:bodyPr/>
          <a:lstStyle/>
          <a:p>
            <a:pPr algn="ctr"/>
            <a:r>
              <a:rPr lang="fr-CA" b="1" dirty="0">
                <a:solidFill>
                  <a:schemeClr val="accent1"/>
                </a:solidFill>
              </a:rPr>
              <a:t>Membrane </a:t>
            </a:r>
            <a:r>
              <a:rPr lang="fr-CA" b="1" dirty="0" err="1">
                <a:solidFill>
                  <a:schemeClr val="accent1"/>
                </a:solidFill>
              </a:rPr>
              <a:t>resting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potential</a:t>
            </a:r>
            <a:endParaRPr lang="fr-CA" b="1" dirty="0">
              <a:solidFill>
                <a:schemeClr val="accent1"/>
              </a:solidFill>
            </a:endParaRPr>
          </a:p>
        </p:txBody>
      </p:sp>
      <p:sp>
        <p:nvSpPr>
          <p:cNvPr id="4" name="Triangle isocèle 3">
            <a:extLst>
              <a:ext uri="{FF2B5EF4-FFF2-40B4-BE49-F238E27FC236}">
                <a16:creationId xmlns:a16="http://schemas.microsoft.com/office/drawing/2014/main" id="{2BE2939F-71CC-42AA-A03E-6A2E1B475B7F}"/>
              </a:ext>
            </a:extLst>
          </p:cNvPr>
          <p:cNvSpPr/>
          <p:nvPr/>
        </p:nvSpPr>
        <p:spPr>
          <a:xfrm>
            <a:off x="5046170" y="4602545"/>
            <a:ext cx="357809" cy="715617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22F80FC-7D1A-4FDC-8311-28116E8BC589}"/>
              </a:ext>
            </a:extLst>
          </p:cNvPr>
          <p:cNvSpPr/>
          <p:nvPr/>
        </p:nvSpPr>
        <p:spPr>
          <a:xfrm>
            <a:off x="3973629" y="4391177"/>
            <a:ext cx="4244741" cy="189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1C3A682-681C-4459-B9C2-587F47BF7D95}"/>
              </a:ext>
            </a:extLst>
          </p:cNvPr>
          <p:cNvSpPr txBox="1"/>
          <p:nvPr/>
        </p:nvSpPr>
        <p:spPr>
          <a:xfrm>
            <a:off x="2999812" y="3816039"/>
            <a:ext cx="2137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i="1" dirty="0"/>
              <a:t>E</a:t>
            </a:r>
            <a:r>
              <a:rPr lang="fr-CA" sz="3200" baseline="-25000" dirty="0"/>
              <a:t>K</a:t>
            </a:r>
            <a:r>
              <a:rPr lang="fr-CA" sz="3200" dirty="0"/>
              <a:t>=-100 mV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006BC6-EFEE-4D14-88EB-66B7EA1DAC38}"/>
              </a:ext>
            </a:extLst>
          </p:cNvPr>
          <p:cNvSpPr/>
          <p:nvPr/>
        </p:nvSpPr>
        <p:spPr>
          <a:xfrm>
            <a:off x="5255564" y="4602545"/>
            <a:ext cx="17136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400" i="1" dirty="0" err="1"/>
              <a:t>V</a:t>
            </a:r>
            <a:r>
              <a:rPr lang="fr-CA" sz="2400" baseline="-25000" dirty="0" err="1"/>
              <a:t>rest</a:t>
            </a:r>
            <a:r>
              <a:rPr lang="fr-CA" sz="2400" dirty="0"/>
              <a:t>=-60 mV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DF36AB-37E6-4E48-ADA8-3EDBEE47554E}"/>
              </a:ext>
            </a:extLst>
          </p:cNvPr>
          <p:cNvSpPr/>
          <p:nvPr/>
        </p:nvSpPr>
        <p:spPr>
          <a:xfrm>
            <a:off x="7433372" y="3918942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/>
              <a:t>E</a:t>
            </a:r>
            <a:r>
              <a:rPr lang="fr-CA" baseline="-25000" dirty="0" err="1"/>
              <a:t>Na</a:t>
            </a:r>
            <a:r>
              <a:rPr lang="fr-CA" dirty="0"/>
              <a:t>=40 mV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7D2E2F9-9C7F-487C-9762-3754E9284044}"/>
              </a:ext>
            </a:extLst>
          </p:cNvPr>
          <p:cNvSpPr txBox="1"/>
          <p:nvPr/>
        </p:nvSpPr>
        <p:spPr>
          <a:xfrm>
            <a:off x="2131713" y="2222598"/>
            <a:ext cx="7961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b="1" dirty="0"/>
              <a:t>The </a:t>
            </a:r>
            <a:r>
              <a:rPr lang="fr-CA" sz="2400" b="1" dirty="0" err="1"/>
              <a:t>resting</a:t>
            </a:r>
            <a:r>
              <a:rPr lang="fr-CA" sz="2400" b="1" dirty="0"/>
              <a:t> membrane </a:t>
            </a:r>
            <a:r>
              <a:rPr lang="fr-CA" sz="2400" b="1" dirty="0" err="1"/>
              <a:t>potential</a:t>
            </a:r>
            <a:r>
              <a:rPr lang="fr-CA" sz="2400" b="1" dirty="0"/>
              <a:t> </a:t>
            </a:r>
            <a:r>
              <a:rPr lang="fr-CA" sz="2400" b="1" dirty="0" err="1"/>
              <a:t>is</a:t>
            </a:r>
            <a:r>
              <a:rPr lang="fr-CA" sz="2400" b="1" dirty="0"/>
              <a:t> an </a:t>
            </a:r>
            <a:r>
              <a:rPr lang="fr-CA" sz="2400" b="1" dirty="0" err="1"/>
              <a:t>equilibrium</a:t>
            </a:r>
            <a:r>
              <a:rPr lang="fr-CA" sz="2400" b="1" dirty="0"/>
              <a:t> </a:t>
            </a:r>
            <a:r>
              <a:rPr lang="fr-CA" sz="2400" b="1" dirty="0" err="1"/>
              <a:t>resulting</a:t>
            </a:r>
            <a:r>
              <a:rPr lang="fr-CA" sz="2400" b="1" dirty="0"/>
              <a:t> </a:t>
            </a:r>
            <a:r>
              <a:rPr lang="fr-CA" sz="2400" b="1" dirty="0" err="1"/>
              <a:t>from</a:t>
            </a:r>
            <a:r>
              <a:rPr lang="fr-CA" sz="2400" b="1" dirty="0"/>
              <a:t> the Nernst </a:t>
            </a:r>
            <a:r>
              <a:rPr lang="fr-CA" sz="2400" b="1" dirty="0" err="1"/>
              <a:t>potential</a:t>
            </a:r>
            <a:r>
              <a:rPr lang="fr-CA" sz="2400" b="1" dirty="0"/>
              <a:t> of </a:t>
            </a:r>
            <a:r>
              <a:rPr lang="fr-CA" sz="2400" b="1" dirty="0" err="1"/>
              <a:t>different</a:t>
            </a:r>
            <a:r>
              <a:rPr lang="fr-CA" sz="2400" b="1" dirty="0"/>
              <a:t> ions. </a:t>
            </a:r>
          </a:p>
        </p:txBody>
      </p:sp>
    </p:spTree>
    <p:extLst>
      <p:ext uri="{BB962C8B-B14F-4D97-AF65-F5344CB8AC3E}">
        <p14:creationId xmlns:p14="http://schemas.microsoft.com/office/powerpoint/2010/main" val="233852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184B3B-F256-417B-A9DB-735652A4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A (short) </a:t>
            </a:r>
            <a:r>
              <a:rPr lang="fr-CA" b="1" dirty="0" err="1">
                <a:solidFill>
                  <a:srgbClr val="0070C0"/>
                </a:solidFill>
              </a:rPr>
              <a:t>mathematical</a:t>
            </a:r>
            <a:r>
              <a:rPr lang="fr-CA" b="1" dirty="0">
                <a:solidFill>
                  <a:srgbClr val="0070C0"/>
                </a:solidFill>
              </a:rPr>
              <a:t> interlude…</a:t>
            </a:r>
          </a:p>
        </p:txBody>
      </p:sp>
      <p:pic>
        <p:nvPicPr>
          <p:cNvPr id="3074" name="Picture 2" descr="Why So Many People Fear Math, and How to Overcome it">
            <a:extLst>
              <a:ext uri="{FF2B5EF4-FFF2-40B4-BE49-F238E27FC236}">
                <a16:creationId xmlns:a16="http://schemas.microsoft.com/office/drawing/2014/main" id="{F7112FC9-F673-41DC-A63F-2B20DE994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6039">
            <a:off x="2737554" y="2540016"/>
            <a:ext cx="5710178" cy="285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E8E470-2ACE-4CDD-83A6-8E77A7FD3A8C}"/>
              </a:ext>
            </a:extLst>
          </p:cNvPr>
          <p:cNvSpPr/>
          <p:nvPr/>
        </p:nvSpPr>
        <p:spPr>
          <a:xfrm>
            <a:off x="6129914" y="5864601"/>
            <a:ext cx="5298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400" b="1" dirty="0" err="1">
                <a:solidFill>
                  <a:srgbClr val="0070C0"/>
                </a:solidFill>
              </a:rPr>
              <a:t>Ordinary</a:t>
            </a:r>
            <a:r>
              <a:rPr lang="fr-CA" sz="2400" b="1" dirty="0">
                <a:solidFill>
                  <a:srgbClr val="0070C0"/>
                </a:solidFill>
              </a:rPr>
              <a:t> </a:t>
            </a:r>
            <a:r>
              <a:rPr lang="fr-CA" sz="2400" b="1" dirty="0" err="1">
                <a:solidFill>
                  <a:srgbClr val="0070C0"/>
                </a:solidFill>
              </a:rPr>
              <a:t>differential</a:t>
            </a:r>
            <a:r>
              <a:rPr lang="fr-CA" sz="2400" b="1" dirty="0">
                <a:solidFill>
                  <a:srgbClr val="0070C0"/>
                </a:solidFill>
              </a:rPr>
              <a:t> </a:t>
            </a:r>
            <a:r>
              <a:rPr lang="fr-CA" sz="2400" b="1" dirty="0" err="1">
                <a:solidFill>
                  <a:srgbClr val="0070C0"/>
                </a:solidFill>
              </a:rPr>
              <a:t>equations</a:t>
            </a:r>
            <a:r>
              <a:rPr lang="fr-CA" sz="2400" b="1" dirty="0">
                <a:solidFill>
                  <a:srgbClr val="0070C0"/>
                </a:solidFill>
              </a:rPr>
              <a:t> (</a:t>
            </a:r>
            <a:r>
              <a:rPr lang="fr-CA" sz="2400" b="1" dirty="0" err="1">
                <a:solidFill>
                  <a:srgbClr val="0070C0"/>
                </a:solidFill>
              </a:rPr>
              <a:t>ODEs</a:t>
            </a:r>
            <a:r>
              <a:rPr lang="fr-CA" sz="2400" b="1" dirty="0">
                <a:solidFill>
                  <a:srgbClr val="0070C0"/>
                </a:solidFill>
              </a:rPr>
              <a:t>)…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151404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06EA31-B556-40D0-A744-E355D508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 err="1">
                <a:solidFill>
                  <a:schemeClr val="accent1"/>
                </a:solidFill>
              </a:rPr>
              <a:t>Ordinary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Differential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Equations</a:t>
            </a:r>
            <a:r>
              <a:rPr lang="fr-CA" b="1" dirty="0">
                <a:solidFill>
                  <a:schemeClr val="accent1"/>
                </a:solidFill>
              </a:rPr>
              <a:t> (</a:t>
            </a:r>
            <a:r>
              <a:rPr lang="fr-CA" b="1" dirty="0" err="1">
                <a:solidFill>
                  <a:schemeClr val="accent1"/>
                </a:solidFill>
              </a:rPr>
              <a:t>ODEs</a:t>
            </a:r>
            <a:r>
              <a:rPr lang="fr-CA" b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2CB4BA-C496-4878-8792-F7C9CD16F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09" y="1531659"/>
            <a:ext cx="10515600" cy="1146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sz="2400" dirty="0" err="1"/>
              <a:t>Ordinary</a:t>
            </a:r>
            <a:r>
              <a:rPr lang="fr-CA" sz="2400" dirty="0"/>
              <a:t> </a:t>
            </a:r>
            <a:r>
              <a:rPr lang="fr-CA" sz="2400" dirty="0" err="1"/>
              <a:t>differential</a:t>
            </a:r>
            <a:r>
              <a:rPr lang="fr-CA" sz="2400" dirty="0"/>
              <a:t> </a:t>
            </a:r>
            <a:r>
              <a:rPr lang="fr-CA" sz="2400" dirty="0" err="1"/>
              <a:t>equations</a:t>
            </a:r>
            <a:r>
              <a:rPr lang="fr-CA" sz="2400" dirty="0"/>
              <a:t> are a </a:t>
            </a:r>
            <a:r>
              <a:rPr lang="fr-CA" sz="2400" dirty="0" err="1"/>
              <a:t>powerfull</a:t>
            </a:r>
            <a:r>
              <a:rPr lang="fr-CA" sz="2400" dirty="0"/>
              <a:t> </a:t>
            </a:r>
            <a:r>
              <a:rPr lang="fr-CA" sz="2400" dirty="0" err="1"/>
              <a:t>mathematical</a:t>
            </a:r>
            <a:r>
              <a:rPr lang="fr-CA" sz="2400" dirty="0"/>
              <a:t> </a:t>
            </a:r>
            <a:r>
              <a:rPr lang="fr-CA" sz="2400" dirty="0" err="1"/>
              <a:t>tool</a:t>
            </a:r>
            <a:r>
              <a:rPr lang="fr-CA" sz="2400" dirty="0"/>
              <a:t> to </a:t>
            </a:r>
            <a:r>
              <a:rPr lang="fr-CA" sz="2400" dirty="0" err="1"/>
              <a:t>describe</a:t>
            </a:r>
            <a:r>
              <a:rPr lang="fr-CA" sz="2400" dirty="0"/>
              <a:t> variables </a:t>
            </a:r>
            <a:r>
              <a:rPr lang="fr-CA" sz="2400" dirty="0" err="1"/>
              <a:t>that</a:t>
            </a:r>
            <a:r>
              <a:rPr lang="fr-CA" sz="2400" dirty="0"/>
              <a:t> </a:t>
            </a:r>
            <a:r>
              <a:rPr lang="fr-CA" sz="2400" dirty="0" err="1"/>
              <a:t>evolve</a:t>
            </a:r>
            <a:r>
              <a:rPr lang="fr-CA" sz="2400" dirty="0"/>
              <a:t> </a:t>
            </a:r>
            <a:r>
              <a:rPr lang="fr-CA" sz="2400" b="1" dirty="0" err="1">
                <a:solidFill>
                  <a:srgbClr val="0070C0"/>
                </a:solidFill>
              </a:rPr>
              <a:t>continuously</a:t>
            </a:r>
            <a:r>
              <a:rPr lang="fr-CA" sz="2400" dirty="0"/>
              <a:t> </a:t>
            </a:r>
            <a:r>
              <a:rPr lang="fr-CA" sz="2400" dirty="0" err="1"/>
              <a:t>with</a:t>
            </a:r>
            <a:r>
              <a:rPr lang="fr-CA" sz="2400" dirty="0"/>
              <a:t> time.</a:t>
            </a:r>
          </a:p>
        </p:txBody>
      </p:sp>
      <p:pic>
        <p:nvPicPr>
          <p:cNvPr id="1026" name="Picture 2" descr="Isaac Newton and his apple de Michael artefacti en poster, tableau sur  toile et plus | Posterlounge.be">
            <a:extLst>
              <a:ext uri="{FF2B5EF4-FFF2-40B4-BE49-F238E27FC236}">
                <a16:creationId xmlns:a16="http://schemas.microsoft.com/office/drawing/2014/main" id="{01A4E6B3-BC81-4639-9A4E-546390B4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60" y="2355215"/>
            <a:ext cx="3121349" cy="20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D6109E6-6ACA-492B-9DB3-1EB4358C2747}"/>
              </a:ext>
            </a:extLst>
          </p:cNvPr>
          <p:cNvSpPr txBox="1"/>
          <p:nvPr/>
        </p:nvSpPr>
        <p:spPr>
          <a:xfrm>
            <a:off x="602353" y="4864676"/>
            <a:ext cx="6971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general</a:t>
            </a:r>
            <a:r>
              <a:rPr lang="fr-CA" sz="2400" dirty="0"/>
              <a:t> </a:t>
            </a:r>
            <a:r>
              <a:rPr lang="fr-CA" sz="2400" dirty="0" err="1"/>
              <a:t>form</a:t>
            </a:r>
            <a:r>
              <a:rPr lang="fr-CA" sz="2400" dirty="0"/>
              <a:t> of an ode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given</a:t>
            </a:r>
            <a:r>
              <a:rPr lang="fr-CA" sz="2400" dirty="0"/>
              <a:t>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53B3E5E4-0E71-4856-8B5B-DFF50571D312}"/>
                  </a:ext>
                </a:extLst>
              </p:cNvPr>
              <p:cNvSpPr txBox="1"/>
              <p:nvPr/>
            </p:nvSpPr>
            <p:spPr>
              <a:xfrm>
                <a:off x="5674373" y="4744899"/>
                <a:ext cx="1758495" cy="701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b="1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53B3E5E4-0E71-4856-8B5B-DFF50571D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373" y="4744899"/>
                <a:ext cx="1758495" cy="7015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E3234ED-26C5-4642-9175-68FBCCB9F199}"/>
                  </a:ext>
                </a:extLst>
              </p:cNvPr>
              <p:cNvSpPr txBox="1"/>
              <p:nvPr/>
            </p:nvSpPr>
            <p:spPr>
              <a:xfrm>
                <a:off x="4562060" y="2554357"/>
                <a:ext cx="53770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24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fr-CA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the </a:t>
                </a:r>
                <a:r>
                  <a:rPr lang="fr-CA" sz="2400" dirty="0" err="1"/>
                  <a:t>heigth</a:t>
                </a:r>
                <a:r>
                  <a:rPr lang="fr-CA" sz="2400" dirty="0"/>
                  <a:t> of a </a:t>
                </a:r>
                <a:r>
                  <a:rPr lang="fr-CA" sz="2400" dirty="0" err="1"/>
                  <a:t>falling</a:t>
                </a:r>
                <a:r>
                  <a:rPr lang="fr-CA" sz="2400" dirty="0"/>
                  <a:t> </a:t>
                </a:r>
                <a:r>
                  <a:rPr lang="fr-CA" sz="2400" dirty="0" err="1"/>
                  <a:t>apple</a:t>
                </a:r>
                <a:r>
                  <a:rPr lang="fr-CA" sz="2400" dirty="0"/>
                  <a:t>: 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E3234ED-26C5-4642-9175-68FBCCB9F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060" y="2554357"/>
                <a:ext cx="5377069" cy="461665"/>
              </a:xfrm>
              <a:prstGeom prst="rect">
                <a:avLst/>
              </a:prstGeom>
              <a:blipFill>
                <a:blip r:embed="rId4"/>
                <a:stretch>
                  <a:fillRect l="-1701" t="-10526" b="-2894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AC3198C-E67A-4292-95EA-10F2EF1F00C8}"/>
                  </a:ext>
                </a:extLst>
              </p:cNvPr>
              <p:cNvSpPr txBox="1"/>
              <p:nvPr/>
            </p:nvSpPr>
            <p:spPr>
              <a:xfrm>
                <a:off x="5674373" y="3120614"/>
                <a:ext cx="13070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AC3198C-E67A-4292-95EA-10F2EF1F0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373" y="3120614"/>
                <a:ext cx="1307024" cy="369332"/>
              </a:xfrm>
              <a:prstGeom prst="rect">
                <a:avLst/>
              </a:prstGeom>
              <a:blipFill>
                <a:blip r:embed="rId5"/>
                <a:stretch>
                  <a:fillRect l="-2804" r="-467" b="-2666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A7CDA59-442E-417A-AA5D-E05E12F7CFA7}"/>
                  </a:ext>
                </a:extLst>
              </p:cNvPr>
              <p:cNvSpPr txBox="1"/>
              <p:nvPr/>
            </p:nvSpPr>
            <p:spPr>
              <a:xfrm>
                <a:off x="602353" y="5963478"/>
                <a:ext cx="9237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2400" dirty="0" err="1"/>
                  <a:t>Here</a:t>
                </a:r>
                <a:r>
                  <a:rPr lang="fr-CA" sz="2400" dirty="0"/>
                  <a:t> </a:t>
                </a:r>
                <a14:m>
                  <m:oMath xmlns:m="http://schemas.openxmlformats.org/officeDocument/2006/math">
                    <m:r>
                      <a:rPr lang="fr-CA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CA" sz="2400" dirty="0"/>
                  <a:t> can </a:t>
                </a:r>
                <a:r>
                  <a:rPr lang="fr-CA" sz="2400" dirty="0" err="1"/>
                  <a:t>be</a:t>
                </a:r>
                <a:r>
                  <a:rPr lang="fr-CA" sz="2400" dirty="0"/>
                  <a:t> a single variable or a </a:t>
                </a:r>
                <a:r>
                  <a:rPr lang="fr-CA" sz="2400" dirty="0" err="1"/>
                  <a:t>vector</a:t>
                </a:r>
                <a:r>
                  <a:rPr lang="fr-CA" sz="2400" dirty="0"/>
                  <a:t> </a:t>
                </a:r>
                <a:r>
                  <a:rPr lang="fr-CA" sz="2400" dirty="0" err="1"/>
                  <a:t>describing</a:t>
                </a:r>
                <a:r>
                  <a:rPr lang="fr-CA" sz="2400" dirty="0"/>
                  <a:t> </a:t>
                </a:r>
                <a:r>
                  <a:rPr lang="fr-CA" sz="2400" dirty="0" err="1"/>
                  <a:t>several</a:t>
                </a:r>
                <a:r>
                  <a:rPr lang="fr-CA" sz="2400" dirty="0"/>
                  <a:t> variables.</a:t>
                </a:r>
                <a:r>
                  <a:rPr lang="fr-CA" dirty="0"/>
                  <a:t> 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A7CDA59-442E-417A-AA5D-E05E12F7C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53" y="5963478"/>
                <a:ext cx="9237386" cy="461665"/>
              </a:xfrm>
              <a:prstGeom prst="rect">
                <a:avLst/>
              </a:prstGeom>
              <a:blipFill>
                <a:blip r:embed="rId6"/>
                <a:stretch>
                  <a:fillRect l="-1056" t="-10526" b="-2894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73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89FDAC-AD9D-46BC-AEF2-F715B228D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12826" cy="1325563"/>
          </a:xfrm>
        </p:spPr>
        <p:txBody>
          <a:bodyPr/>
          <a:lstStyle/>
          <a:p>
            <a:pPr algn="ctr"/>
            <a:r>
              <a:rPr lang="fr-CA" b="1" dirty="0" err="1">
                <a:solidFill>
                  <a:srgbClr val="0070C0"/>
                </a:solidFill>
              </a:rPr>
              <a:t>Ordinary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differential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equations</a:t>
            </a:r>
            <a:endParaRPr lang="fr-CA" b="1" dirty="0">
              <a:solidFill>
                <a:srgbClr val="0070C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D90802-8AD7-4C9F-99A1-75A556E9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234"/>
            <a:ext cx="10224052" cy="737825"/>
          </a:xfrm>
        </p:spPr>
        <p:txBody>
          <a:bodyPr>
            <a:normAutofit lnSpcReduction="10000"/>
          </a:bodyPr>
          <a:lstStyle/>
          <a:p>
            <a:r>
              <a:rPr lang="fr-CA" sz="2400" dirty="0" err="1"/>
              <a:t>ODEs</a:t>
            </a:r>
            <a:r>
              <a:rPr lang="fr-CA" sz="2400" dirty="0"/>
              <a:t> </a:t>
            </a:r>
            <a:r>
              <a:rPr lang="fr-CA" sz="2400" dirty="0" err="1"/>
              <a:t>describe</a:t>
            </a:r>
            <a:r>
              <a:rPr lang="fr-CA" sz="2400" dirty="0"/>
              <a:t> the </a:t>
            </a:r>
            <a:r>
              <a:rPr lang="fr-CA" sz="2400" i="1" dirty="0"/>
              <a:t>rate of change</a:t>
            </a:r>
            <a:r>
              <a:rPr lang="fr-CA" sz="2400" dirty="0"/>
              <a:t> of certain </a:t>
            </a:r>
            <a:r>
              <a:rPr lang="fr-CA" sz="2400" dirty="0" err="1"/>
              <a:t>quantities</a:t>
            </a:r>
            <a:r>
              <a:rPr lang="fr-CA" sz="2400" dirty="0"/>
              <a:t>. To </a:t>
            </a:r>
            <a:r>
              <a:rPr lang="fr-CA" sz="2400" dirty="0" err="1"/>
              <a:t>obtain</a:t>
            </a:r>
            <a:r>
              <a:rPr lang="fr-CA" sz="2400" dirty="0"/>
              <a:t> solutions, </a:t>
            </a:r>
            <a:r>
              <a:rPr lang="fr-CA" sz="2400" dirty="0" err="1"/>
              <a:t>we</a:t>
            </a:r>
            <a:r>
              <a:rPr lang="fr-CA" sz="2400" dirty="0"/>
              <a:t> </a:t>
            </a:r>
            <a:r>
              <a:rPr lang="fr-CA" sz="2400" dirty="0" err="1"/>
              <a:t>always</a:t>
            </a:r>
            <a:r>
              <a:rPr lang="fr-CA" sz="2400" dirty="0"/>
              <a:t> have to </a:t>
            </a:r>
            <a:r>
              <a:rPr lang="fr-CA" sz="2400" dirty="0" err="1"/>
              <a:t>specify</a:t>
            </a:r>
            <a:r>
              <a:rPr lang="fr-CA" sz="2400" dirty="0"/>
              <a:t> the initial  state  of the system (</a:t>
            </a:r>
            <a:r>
              <a:rPr lang="fr-CA" sz="2400" i="1" dirty="0">
                <a:solidFill>
                  <a:srgbClr val="0070C0"/>
                </a:solidFill>
              </a:rPr>
              <a:t>initial conditions</a:t>
            </a:r>
            <a:r>
              <a:rPr lang="fr-CA" sz="2400" dirty="0"/>
              <a:t>).</a:t>
            </a:r>
          </a:p>
          <a:p>
            <a:endParaRPr lang="fr-CA" sz="3400" dirty="0"/>
          </a:p>
          <a:p>
            <a:pPr marL="0" indent="0">
              <a:buNone/>
            </a:pPr>
            <a:endParaRPr lang="fr-CA" sz="2400" dirty="0"/>
          </a:p>
          <a:p>
            <a:endParaRPr lang="fr-CA" sz="2400" dirty="0"/>
          </a:p>
          <a:p>
            <a:pPr marL="0" indent="0">
              <a:buNone/>
            </a:pPr>
            <a:endParaRPr lang="fr-CA" dirty="0"/>
          </a:p>
        </p:txBody>
      </p:sp>
      <p:pic>
        <p:nvPicPr>
          <p:cNvPr id="4098" name="Picture 2" descr="Frowning sad face Large size of yellow emoji smile 15577247 Vector Art at  Vecteezy">
            <a:extLst>
              <a:ext uri="{FF2B5EF4-FFF2-40B4-BE49-F238E27FC236}">
                <a16:creationId xmlns:a16="http://schemas.microsoft.com/office/drawing/2014/main" id="{8E50A2EB-2CAA-4B4C-948F-0B9333FBF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98" y="2083144"/>
            <a:ext cx="1237215" cy="123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e hardest math of all | Demand Clarity">
            <a:extLst>
              <a:ext uri="{FF2B5EF4-FFF2-40B4-BE49-F238E27FC236}">
                <a16:creationId xmlns:a16="http://schemas.microsoft.com/office/drawing/2014/main" id="{485713F0-85FE-4BD0-A686-B3B782F64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168" y="3218177"/>
            <a:ext cx="2594546" cy="127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D64F64A-7CC6-4CE9-9A6B-2E50A1A3C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109" y="4514245"/>
            <a:ext cx="533083" cy="5600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789799-EF42-4534-88C2-A9AC8F6609BB}"/>
              </a:ext>
            </a:extLst>
          </p:cNvPr>
          <p:cNvSpPr/>
          <p:nvPr/>
        </p:nvSpPr>
        <p:spPr>
          <a:xfrm>
            <a:off x="899328" y="5506594"/>
            <a:ext cx="807599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/>
              <a:t>In Python, </a:t>
            </a:r>
            <a:r>
              <a:rPr lang="fr-CA" sz="2400" dirty="0" err="1"/>
              <a:t>there</a:t>
            </a:r>
            <a:r>
              <a:rPr lang="fr-CA" sz="2400" dirty="0"/>
              <a:t> are </a:t>
            </a:r>
            <a:r>
              <a:rPr lang="fr-CA" sz="2400" dirty="0" err="1"/>
              <a:t>several</a:t>
            </a:r>
            <a:r>
              <a:rPr lang="fr-CA" sz="2400" dirty="0"/>
              <a:t> options, </a:t>
            </a:r>
            <a:r>
              <a:rPr lang="fr-CA" sz="2400" b="1" dirty="0" err="1">
                <a:solidFill>
                  <a:srgbClr val="0070C0"/>
                </a:solidFill>
              </a:rPr>
              <a:t>odeint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a simple one </a:t>
            </a:r>
            <a:r>
              <a:rPr lang="fr-CA" sz="2400" b="1" dirty="0" err="1">
                <a:solidFill>
                  <a:schemeClr val="accent1"/>
                </a:solidFill>
              </a:rPr>
              <a:t>solve_ivp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another</a:t>
            </a:r>
            <a:r>
              <a:rPr lang="fr-CA" sz="2400" dirty="0"/>
              <a:t>..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AF6873-264F-40EE-BFFF-DF40B2408BD5}"/>
              </a:ext>
            </a:extLst>
          </p:cNvPr>
          <p:cNvSpPr txBox="1"/>
          <p:nvPr/>
        </p:nvSpPr>
        <p:spPr>
          <a:xfrm>
            <a:off x="899328" y="2470918"/>
            <a:ext cx="837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/>
              <a:t>It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very</a:t>
            </a:r>
            <a:r>
              <a:rPr lang="fr-CA" sz="2400" dirty="0"/>
              <a:t> </a:t>
            </a:r>
            <a:r>
              <a:rPr lang="fr-CA" sz="2400" dirty="0" err="1"/>
              <a:t>rarely</a:t>
            </a:r>
            <a:r>
              <a:rPr lang="fr-CA" sz="2400" dirty="0"/>
              <a:t> possible </a:t>
            </a:r>
            <a:r>
              <a:rPr lang="fr-CA" sz="2400" dirty="0" err="1"/>
              <a:t>find</a:t>
            </a:r>
            <a:r>
              <a:rPr lang="fr-CA" sz="2400" dirty="0"/>
              <a:t> an exact solution to </a:t>
            </a:r>
            <a:r>
              <a:rPr lang="fr-CA" sz="2400" dirty="0" err="1"/>
              <a:t>ODEs</a:t>
            </a:r>
            <a:r>
              <a:rPr lang="fr-CA" dirty="0"/>
              <a:t>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017E1F-02A2-402A-94C6-087C6A03CBA4}"/>
              </a:ext>
            </a:extLst>
          </p:cNvPr>
          <p:cNvSpPr txBox="1"/>
          <p:nvPr/>
        </p:nvSpPr>
        <p:spPr>
          <a:xfrm>
            <a:off x="886327" y="3254997"/>
            <a:ext cx="5754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 err="1"/>
              <a:t>We</a:t>
            </a:r>
            <a:r>
              <a:rPr lang="fr-CA" sz="2400" dirty="0"/>
              <a:t> have to use </a:t>
            </a:r>
            <a:r>
              <a:rPr lang="fr-CA" sz="2400" i="1" dirty="0" err="1">
                <a:solidFill>
                  <a:srgbClr val="0070C0"/>
                </a:solidFill>
              </a:rPr>
              <a:t>numerical</a:t>
            </a:r>
            <a:r>
              <a:rPr lang="fr-CA" sz="2400" i="1" dirty="0">
                <a:solidFill>
                  <a:srgbClr val="0070C0"/>
                </a:solidFill>
              </a:rPr>
              <a:t> </a:t>
            </a:r>
            <a:r>
              <a:rPr lang="fr-CA" sz="2400" i="1" dirty="0" err="1">
                <a:solidFill>
                  <a:srgbClr val="0070C0"/>
                </a:solidFill>
              </a:rPr>
              <a:t>methods</a:t>
            </a:r>
            <a:r>
              <a:rPr lang="fr-CA" sz="2400" dirty="0"/>
              <a:t>.</a:t>
            </a:r>
          </a:p>
          <a:p>
            <a:endParaRPr lang="fr-CA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6AE07E7-CE71-4C38-AEB5-2B91B4C5BBA9}"/>
              </a:ext>
            </a:extLst>
          </p:cNvPr>
          <p:cNvSpPr txBox="1"/>
          <p:nvPr/>
        </p:nvSpPr>
        <p:spPr>
          <a:xfrm>
            <a:off x="886327" y="4537849"/>
            <a:ext cx="100311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/>
              <a:t>Don’t </a:t>
            </a:r>
            <a:r>
              <a:rPr lang="fr-CA" sz="2400" dirty="0" err="1"/>
              <a:t>worry</a:t>
            </a:r>
            <a:r>
              <a:rPr lang="fr-CA" sz="2400" dirty="0"/>
              <a:t>, </a:t>
            </a:r>
            <a:r>
              <a:rPr lang="fr-CA" sz="2400" dirty="0">
                <a:solidFill>
                  <a:srgbClr val="0070C0"/>
                </a:solidFill>
              </a:rPr>
              <a:t>python</a:t>
            </a:r>
            <a:r>
              <a:rPr lang="fr-CA" sz="2400" dirty="0"/>
              <a:t>           (or </a:t>
            </a:r>
            <a:r>
              <a:rPr lang="fr-CA" sz="2400" dirty="0" err="1"/>
              <a:t>any</a:t>
            </a:r>
            <a:r>
              <a:rPr lang="fr-CA" sz="2400" dirty="0"/>
              <a:t> </a:t>
            </a:r>
            <a:r>
              <a:rPr lang="fr-CA" sz="2400" dirty="0" err="1"/>
              <a:t>language</a:t>
            </a:r>
            <a:r>
              <a:rPr lang="fr-CA" sz="2400" dirty="0"/>
              <a:t>, </a:t>
            </a:r>
            <a:r>
              <a:rPr lang="fr-CA" sz="2400" dirty="0" err="1"/>
              <a:t>does</a:t>
            </a:r>
            <a:r>
              <a:rPr lang="fr-CA" sz="2400" dirty="0"/>
              <a:t> </a:t>
            </a:r>
            <a:r>
              <a:rPr lang="fr-CA" sz="2400" dirty="0" err="1"/>
              <a:t>it</a:t>
            </a:r>
            <a:r>
              <a:rPr lang="fr-CA" sz="2400" dirty="0"/>
              <a:t> for </a:t>
            </a:r>
            <a:r>
              <a:rPr lang="fr-CA" sz="2400" dirty="0" err="1"/>
              <a:t>you</a:t>
            </a:r>
            <a:r>
              <a:rPr lang="fr-CA" sz="2400" dirty="0"/>
              <a:t>).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3805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E1FDB8-A33E-AF53-6ABD-D447CB74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184C62-C64E-13DB-471D-16A9A228F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Introduction</a:t>
            </a:r>
          </a:p>
          <a:p>
            <a:r>
              <a:rPr lang="fr-CA" dirty="0" err="1"/>
              <a:t>Biophysical</a:t>
            </a:r>
            <a:r>
              <a:rPr lang="fr-CA" dirty="0"/>
              <a:t> </a:t>
            </a:r>
            <a:r>
              <a:rPr lang="fr-CA" dirty="0" err="1"/>
              <a:t>principles</a:t>
            </a:r>
            <a:endParaRPr lang="fr-CA" dirty="0"/>
          </a:p>
          <a:p>
            <a:r>
              <a:rPr lang="fr-CA" dirty="0"/>
              <a:t>The Hodgkin-Huxley model</a:t>
            </a:r>
          </a:p>
          <a:p>
            <a:r>
              <a:rPr lang="fr-CA" dirty="0"/>
              <a:t>A brief </a:t>
            </a:r>
            <a:r>
              <a:rPr lang="fr-CA" dirty="0" err="1"/>
              <a:t>mathematical</a:t>
            </a:r>
            <a:r>
              <a:rPr lang="fr-CA" dirty="0"/>
              <a:t> </a:t>
            </a:r>
            <a:r>
              <a:rPr lang="fr-CA" dirty="0" err="1"/>
              <a:t>parenthesis</a:t>
            </a:r>
            <a:r>
              <a:rPr lang="fr-CA" dirty="0"/>
              <a:t> </a:t>
            </a:r>
          </a:p>
          <a:p>
            <a:r>
              <a:rPr lang="fr-CA" dirty="0" err="1"/>
              <a:t>Leaky</a:t>
            </a:r>
            <a:r>
              <a:rPr lang="fr-CA" dirty="0"/>
              <a:t> </a:t>
            </a:r>
            <a:r>
              <a:rPr lang="fr-CA" dirty="0" err="1"/>
              <a:t>integrate</a:t>
            </a:r>
            <a:r>
              <a:rPr lang="fr-CA" dirty="0"/>
              <a:t> and </a:t>
            </a:r>
            <a:r>
              <a:rPr lang="fr-CA" dirty="0" err="1"/>
              <a:t>fire</a:t>
            </a:r>
            <a:r>
              <a:rPr lang="fr-CA" dirty="0"/>
              <a:t> (LIF) </a:t>
            </a:r>
            <a:r>
              <a:rPr lang="fr-CA" dirty="0" err="1"/>
              <a:t>models</a:t>
            </a:r>
            <a:endParaRPr lang="fr-CA" dirty="0"/>
          </a:p>
          <a:p>
            <a:r>
              <a:rPr lang="fr-CA" dirty="0"/>
              <a:t>Synapses</a:t>
            </a:r>
          </a:p>
          <a:p>
            <a:r>
              <a:rPr lang="fr-CA" dirty="0"/>
              <a:t>Network of LIF </a:t>
            </a:r>
            <a:r>
              <a:rPr lang="fr-CA" dirty="0" err="1"/>
              <a:t>neurons</a:t>
            </a:r>
            <a:endParaRPr lang="fr-CA" dirty="0"/>
          </a:p>
          <a:p>
            <a:r>
              <a:rPr lang="fr-CA" dirty="0"/>
              <a:t>Wilson-Cowan </a:t>
            </a:r>
            <a:r>
              <a:rPr lang="fr-CA" dirty="0" err="1"/>
              <a:t>models</a:t>
            </a:r>
            <a:endParaRPr lang="fr-CA" dirty="0"/>
          </a:p>
          <a:p>
            <a:pPr marL="0" indent="0">
              <a:buNone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80390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2E9282-9E92-4298-8597-4871DF8D81BB}"/>
              </a:ext>
            </a:extLst>
          </p:cNvPr>
          <p:cNvSpPr/>
          <p:nvPr/>
        </p:nvSpPr>
        <p:spPr>
          <a:xfrm>
            <a:off x="2379630" y="471316"/>
            <a:ext cx="74327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4400" b="1" dirty="0" err="1">
                <a:solidFill>
                  <a:srgbClr val="0070C0"/>
                </a:solidFill>
              </a:rPr>
              <a:t>Ordinary</a:t>
            </a:r>
            <a:r>
              <a:rPr lang="fr-CA" sz="4400" b="1" dirty="0">
                <a:solidFill>
                  <a:srgbClr val="0070C0"/>
                </a:solidFill>
              </a:rPr>
              <a:t> </a:t>
            </a:r>
            <a:r>
              <a:rPr lang="fr-CA" sz="4400" b="1" dirty="0" err="1">
                <a:solidFill>
                  <a:srgbClr val="0070C0"/>
                </a:solidFill>
              </a:rPr>
              <a:t>differential</a:t>
            </a:r>
            <a:r>
              <a:rPr lang="fr-CA" sz="4400" b="1" dirty="0">
                <a:solidFill>
                  <a:srgbClr val="0070C0"/>
                </a:solidFill>
              </a:rPr>
              <a:t> </a:t>
            </a:r>
            <a:r>
              <a:rPr lang="fr-CA" sz="4400" b="1" dirty="0" err="1">
                <a:solidFill>
                  <a:srgbClr val="0070C0"/>
                </a:solidFill>
              </a:rPr>
              <a:t>equations</a:t>
            </a:r>
            <a:endParaRPr lang="fr-CA" sz="4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97441BB-0E85-4700-9E28-DD204F931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95" y="1876862"/>
            <a:ext cx="3791479" cy="1419423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915EBDD-64CF-4731-A887-577C5F42C15D}"/>
              </a:ext>
            </a:extLst>
          </p:cNvPr>
          <p:cNvCxnSpPr>
            <a:cxnSpLocks/>
          </p:cNvCxnSpPr>
          <p:nvPr/>
        </p:nvCxnSpPr>
        <p:spPr>
          <a:xfrm flipV="1">
            <a:off x="1059495" y="3296285"/>
            <a:ext cx="471131" cy="8329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4D748F35-3FDF-4AA6-BA3D-36525C9712E6}"/>
              </a:ext>
            </a:extLst>
          </p:cNvPr>
          <p:cNvSpPr txBox="1"/>
          <p:nvPr/>
        </p:nvSpPr>
        <p:spPr>
          <a:xfrm>
            <a:off x="376030" y="4460865"/>
            <a:ext cx="2309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You have to importe the package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1E609F-AAC6-4BE5-B271-B9E99244997B}"/>
              </a:ext>
            </a:extLst>
          </p:cNvPr>
          <p:cNvSpPr/>
          <p:nvPr/>
        </p:nvSpPr>
        <p:spPr>
          <a:xfrm>
            <a:off x="5580872" y="2388003"/>
            <a:ext cx="3501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400" b="1" dirty="0" err="1">
                <a:latin typeface="SFMono-Regular"/>
              </a:rPr>
              <a:t>odeint</a:t>
            </a:r>
            <a:r>
              <a:rPr lang="fr-CA" sz="2400" b="1" dirty="0">
                <a:solidFill>
                  <a:srgbClr val="222832"/>
                </a:solidFill>
                <a:latin typeface="SFMono-Regular"/>
              </a:rPr>
              <a:t>(</a:t>
            </a:r>
            <a:r>
              <a:rPr lang="fr-CA" sz="2400" b="1" i="1" dirty="0" err="1">
                <a:solidFill>
                  <a:srgbClr val="222832"/>
                </a:solidFill>
                <a:latin typeface="SFMono-Regular"/>
              </a:rPr>
              <a:t>func</a:t>
            </a:r>
            <a:r>
              <a:rPr lang="fr-CA" sz="2400" b="1" dirty="0">
                <a:solidFill>
                  <a:srgbClr val="222832"/>
                </a:solidFill>
                <a:latin typeface="SFMono-Regular"/>
              </a:rPr>
              <a:t>, </a:t>
            </a:r>
            <a:r>
              <a:rPr lang="fr-CA" sz="2400" b="1" i="1" dirty="0">
                <a:solidFill>
                  <a:srgbClr val="222832"/>
                </a:solidFill>
                <a:latin typeface="SFMono-Regular"/>
              </a:rPr>
              <a:t>y0</a:t>
            </a:r>
            <a:r>
              <a:rPr lang="fr-CA" sz="2400" b="1" dirty="0">
                <a:solidFill>
                  <a:srgbClr val="222832"/>
                </a:solidFill>
                <a:latin typeface="SFMono-Regular"/>
              </a:rPr>
              <a:t>, </a:t>
            </a:r>
            <a:r>
              <a:rPr lang="fr-CA" sz="2400" b="1" i="1" dirty="0">
                <a:solidFill>
                  <a:srgbClr val="222832"/>
                </a:solidFill>
                <a:latin typeface="SFMono-Regular"/>
              </a:rPr>
              <a:t>t</a:t>
            </a:r>
            <a:r>
              <a:rPr lang="fr-CA" sz="2400" b="1" dirty="0">
                <a:solidFill>
                  <a:srgbClr val="222832"/>
                </a:solidFill>
                <a:latin typeface="SFMono-Regular"/>
              </a:rPr>
              <a:t>, </a:t>
            </a:r>
            <a:r>
              <a:rPr lang="fr-CA" sz="2400" b="1" i="1" dirty="0">
                <a:solidFill>
                  <a:srgbClr val="222832"/>
                </a:solidFill>
                <a:latin typeface="SFMono-Regular"/>
              </a:rPr>
              <a:t>args</a:t>
            </a:r>
            <a:r>
              <a:rPr lang="fr-CA" sz="2400" i="1" dirty="0">
                <a:solidFill>
                  <a:srgbClr val="222832"/>
                </a:solidFill>
                <a:latin typeface="SFMono-Regular"/>
              </a:rPr>
              <a:t>=()</a:t>
            </a:r>
            <a:r>
              <a:rPr lang="fr-CA" sz="2400" dirty="0">
                <a:solidFill>
                  <a:srgbClr val="222832"/>
                </a:solidFill>
                <a:latin typeface="SFMono-Regular"/>
              </a:rPr>
              <a:t>)</a:t>
            </a:r>
            <a:endParaRPr lang="fr-CA" sz="2400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946E335-B4E2-460D-9C87-2FEFCDBB55B6}"/>
              </a:ext>
            </a:extLst>
          </p:cNvPr>
          <p:cNvCxnSpPr>
            <a:cxnSpLocks/>
          </p:cNvCxnSpPr>
          <p:nvPr/>
        </p:nvCxnSpPr>
        <p:spPr>
          <a:xfrm flipV="1">
            <a:off x="5558773" y="2849668"/>
            <a:ext cx="1159780" cy="5992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B7E0C090-81A6-46A9-B6ED-E1EE5FB2CC3C}"/>
              </a:ext>
            </a:extLst>
          </p:cNvPr>
          <p:cNvSpPr txBox="1"/>
          <p:nvPr/>
        </p:nvSpPr>
        <p:spPr>
          <a:xfrm>
            <a:off x="4071705" y="3448882"/>
            <a:ext cx="2069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equation</a:t>
            </a:r>
            <a:r>
              <a:rPr lang="fr-CA" sz="2400" dirty="0"/>
              <a:t> </a:t>
            </a:r>
            <a:r>
              <a:rPr lang="fr-CA" sz="2400" dirty="0" err="1"/>
              <a:t>you</a:t>
            </a:r>
            <a:r>
              <a:rPr lang="fr-CA" sz="2400" dirty="0"/>
              <a:t> </a:t>
            </a:r>
            <a:r>
              <a:rPr lang="fr-CA" sz="2400" dirty="0" err="1"/>
              <a:t>want</a:t>
            </a:r>
            <a:r>
              <a:rPr lang="fr-CA" sz="2400" dirty="0"/>
              <a:t> to solve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74051D2-316C-4725-8541-3F0ED4956758}"/>
              </a:ext>
            </a:extLst>
          </p:cNvPr>
          <p:cNvCxnSpPr>
            <a:cxnSpLocks/>
          </p:cNvCxnSpPr>
          <p:nvPr/>
        </p:nvCxnSpPr>
        <p:spPr>
          <a:xfrm flipV="1">
            <a:off x="6816514" y="2812058"/>
            <a:ext cx="515158" cy="900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1BF0F191-7A23-4CE3-BD62-93A3A39EB8E8}"/>
              </a:ext>
            </a:extLst>
          </p:cNvPr>
          <p:cNvSpPr txBox="1"/>
          <p:nvPr/>
        </p:nvSpPr>
        <p:spPr>
          <a:xfrm>
            <a:off x="6321137" y="3725742"/>
            <a:ext cx="159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Initial conditions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1C9A4B-148C-459D-B823-705D8A1C4679}"/>
              </a:ext>
            </a:extLst>
          </p:cNvPr>
          <p:cNvCxnSpPr>
            <a:cxnSpLocks/>
          </p:cNvCxnSpPr>
          <p:nvPr/>
        </p:nvCxnSpPr>
        <p:spPr>
          <a:xfrm flipH="1" flipV="1">
            <a:off x="7775740" y="2764677"/>
            <a:ext cx="926832" cy="12173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9E46F471-ECFA-4731-95F8-3DB65F696404}"/>
              </a:ext>
            </a:extLst>
          </p:cNvPr>
          <p:cNvSpPr txBox="1"/>
          <p:nvPr/>
        </p:nvSpPr>
        <p:spPr>
          <a:xfrm>
            <a:off x="9546635" y="2644170"/>
            <a:ext cx="19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Parameters</a:t>
            </a:r>
            <a:r>
              <a:rPr lang="fr-CA" sz="2400" dirty="0"/>
              <a:t> </a:t>
            </a:r>
            <a:r>
              <a:rPr lang="fr-CA" sz="2400" dirty="0" err="1"/>
              <a:t>such</a:t>
            </a:r>
            <a:r>
              <a:rPr lang="fr-CA" sz="2400" dirty="0"/>
              <a:t> as conductances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3B8F6D6-E9AF-4233-B175-3CBB2A4C71EF}"/>
              </a:ext>
            </a:extLst>
          </p:cNvPr>
          <p:cNvCxnSpPr>
            <a:cxnSpLocks/>
          </p:cNvCxnSpPr>
          <p:nvPr/>
        </p:nvCxnSpPr>
        <p:spPr>
          <a:xfrm flipH="1" flipV="1">
            <a:off x="8324989" y="2763246"/>
            <a:ext cx="1069268" cy="665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9C5C787F-B580-4B99-BBC0-D3212D2B66D9}"/>
              </a:ext>
            </a:extLst>
          </p:cNvPr>
          <p:cNvSpPr txBox="1"/>
          <p:nvPr/>
        </p:nvSpPr>
        <p:spPr>
          <a:xfrm>
            <a:off x="8163749" y="3981993"/>
            <a:ext cx="18374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A </a:t>
            </a:r>
            <a:r>
              <a:rPr lang="fr-CA" sz="2400" dirty="0" err="1"/>
              <a:t>list</a:t>
            </a:r>
            <a:r>
              <a:rPr lang="fr-CA" sz="2400" dirty="0"/>
              <a:t> of the time points on </a:t>
            </a:r>
            <a:r>
              <a:rPr lang="fr-CA" sz="2400" dirty="0" err="1"/>
              <a:t>wich</a:t>
            </a:r>
            <a:r>
              <a:rPr lang="fr-CA" sz="2400" dirty="0"/>
              <a:t> </a:t>
            </a:r>
            <a:r>
              <a:rPr lang="fr-CA" sz="2400" dirty="0" err="1"/>
              <a:t>you</a:t>
            </a:r>
            <a:r>
              <a:rPr lang="fr-CA" sz="2400" dirty="0"/>
              <a:t> </a:t>
            </a:r>
            <a:r>
              <a:rPr lang="fr-CA" sz="2400" dirty="0" err="1"/>
              <a:t>want</a:t>
            </a:r>
            <a:r>
              <a:rPr lang="fr-CA" sz="2400" dirty="0"/>
              <a:t> the solution</a:t>
            </a:r>
          </a:p>
        </p:txBody>
      </p:sp>
    </p:spTree>
    <p:extLst>
      <p:ext uri="{BB962C8B-B14F-4D97-AF65-F5344CB8AC3E}">
        <p14:creationId xmlns:p14="http://schemas.microsoft.com/office/powerpoint/2010/main" val="76596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20" grpId="0"/>
      <p:bldP spid="23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1BA3F2-6CB0-47A7-9B37-0D9CBECBE9BF}"/>
              </a:ext>
            </a:extLst>
          </p:cNvPr>
          <p:cNvSpPr/>
          <p:nvPr/>
        </p:nvSpPr>
        <p:spPr>
          <a:xfrm>
            <a:off x="2041700" y="296316"/>
            <a:ext cx="74327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4400" b="1" dirty="0" err="1">
                <a:solidFill>
                  <a:srgbClr val="0070C0"/>
                </a:solidFill>
              </a:rPr>
              <a:t>Ordinary</a:t>
            </a:r>
            <a:r>
              <a:rPr lang="fr-CA" sz="4400" b="1" dirty="0">
                <a:solidFill>
                  <a:srgbClr val="0070C0"/>
                </a:solidFill>
              </a:rPr>
              <a:t> </a:t>
            </a:r>
            <a:r>
              <a:rPr lang="fr-CA" sz="4400" b="1" dirty="0" err="1">
                <a:solidFill>
                  <a:srgbClr val="0070C0"/>
                </a:solidFill>
              </a:rPr>
              <a:t>differential</a:t>
            </a:r>
            <a:r>
              <a:rPr lang="fr-CA" sz="4400" b="1" dirty="0">
                <a:solidFill>
                  <a:srgbClr val="0070C0"/>
                </a:solidFill>
              </a:rPr>
              <a:t> </a:t>
            </a:r>
            <a:r>
              <a:rPr lang="fr-CA" sz="4400" b="1" dirty="0" err="1">
                <a:solidFill>
                  <a:srgbClr val="0070C0"/>
                </a:solidFill>
              </a:rPr>
              <a:t>equations</a:t>
            </a:r>
            <a:endParaRPr lang="fr-CA" sz="4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264D5BF-172E-4D75-8472-8F4EC1D436CC}"/>
              </a:ext>
            </a:extLst>
          </p:cNvPr>
          <p:cNvSpPr txBox="1"/>
          <p:nvPr/>
        </p:nvSpPr>
        <p:spPr>
          <a:xfrm>
            <a:off x="536713" y="1262270"/>
            <a:ext cx="4393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How </a:t>
            </a:r>
            <a:r>
              <a:rPr lang="fr-CA" sz="2400" dirty="0" err="1"/>
              <a:t>does</a:t>
            </a:r>
            <a:r>
              <a:rPr lang="fr-CA" sz="2400" dirty="0"/>
              <a:t> the computer do </a:t>
            </a:r>
            <a:r>
              <a:rPr lang="fr-CA" sz="2400" dirty="0" err="1"/>
              <a:t>it</a:t>
            </a:r>
            <a:r>
              <a:rPr lang="fr-CA" sz="2400" dirty="0"/>
              <a:t>? 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529B74-CC54-4C70-A91D-E6F8EB453155}"/>
              </a:ext>
            </a:extLst>
          </p:cNvPr>
          <p:cNvSpPr txBox="1"/>
          <p:nvPr/>
        </p:nvSpPr>
        <p:spPr>
          <a:xfrm>
            <a:off x="536713" y="1913005"/>
            <a:ext cx="755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Some</a:t>
            </a:r>
            <a:r>
              <a:rPr lang="fr-CA" sz="2400" dirty="0"/>
              <a:t> </a:t>
            </a:r>
            <a:r>
              <a:rPr lang="fr-CA" sz="2400" dirty="0" err="1"/>
              <a:t>integration</a:t>
            </a:r>
            <a:r>
              <a:rPr lang="fr-CA" sz="2400" dirty="0"/>
              <a:t> </a:t>
            </a:r>
            <a:r>
              <a:rPr lang="fr-CA" sz="2400" dirty="0" err="1"/>
              <a:t>methods</a:t>
            </a:r>
            <a:r>
              <a:rPr lang="fr-CA" sz="2400" dirty="0"/>
              <a:t> can </a:t>
            </a:r>
            <a:r>
              <a:rPr lang="fr-CA" sz="2400" dirty="0" err="1"/>
              <a:t>be</a:t>
            </a:r>
            <a:r>
              <a:rPr lang="fr-CA" sz="2400" dirty="0"/>
              <a:t> </a:t>
            </a:r>
            <a:r>
              <a:rPr lang="fr-CA" sz="2400" dirty="0" err="1"/>
              <a:t>quite</a:t>
            </a:r>
            <a:r>
              <a:rPr lang="fr-CA" sz="2400" dirty="0"/>
              <a:t> </a:t>
            </a:r>
            <a:r>
              <a:rPr lang="fr-CA" sz="2400" dirty="0" err="1"/>
              <a:t>complicated</a:t>
            </a:r>
            <a:r>
              <a:rPr lang="fr-CA" sz="2400" dirty="0"/>
              <a:t>…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45CB532-9578-405F-B237-58811B0596AE}"/>
              </a:ext>
            </a:extLst>
          </p:cNvPr>
          <p:cNvSpPr txBox="1"/>
          <p:nvPr/>
        </p:nvSpPr>
        <p:spPr>
          <a:xfrm>
            <a:off x="536713" y="3246094"/>
            <a:ext cx="10522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err="1">
                <a:solidFill>
                  <a:srgbClr val="0070C0"/>
                </a:solidFill>
              </a:rPr>
              <a:t>Downside</a:t>
            </a:r>
            <a:r>
              <a:rPr lang="fr-CA" sz="2400" b="1" dirty="0">
                <a:solidFill>
                  <a:srgbClr val="0070C0"/>
                </a:solidFill>
              </a:rPr>
              <a:t>: </a:t>
            </a:r>
            <a:r>
              <a:rPr lang="fr-CA" sz="2400" dirty="0" err="1"/>
              <a:t>Imprecise</a:t>
            </a:r>
            <a:r>
              <a:rPr lang="fr-CA" sz="2400" dirty="0"/>
              <a:t>.</a:t>
            </a:r>
          </a:p>
          <a:p>
            <a:r>
              <a:rPr lang="fr-CA" sz="2400" b="1" dirty="0" err="1">
                <a:solidFill>
                  <a:srgbClr val="0070C0"/>
                </a:solidFill>
              </a:rPr>
              <a:t>Upside</a:t>
            </a:r>
            <a:r>
              <a:rPr lang="fr-CA" sz="2400" b="1" dirty="0">
                <a:solidFill>
                  <a:srgbClr val="0070C0"/>
                </a:solidFill>
              </a:rPr>
              <a:t>: </a:t>
            </a:r>
            <a:r>
              <a:rPr lang="fr-CA" sz="2400" dirty="0"/>
              <a:t>Simple </a:t>
            </a:r>
            <a:r>
              <a:rPr lang="fr-CA" sz="2400" dirty="0" err="1"/>
              <a:t>we</a:t>
            </a:r>
            <a:r>
              <a:rPr lang="fr-CA" sz="2400" dirty="0"/>
              <a:t> can </a:t>
            </a:r>
            <a:r>
              <a:rPr lang="fr-CA" sz="2400" dirty="0" err="1"/>
              <a:t>implement</a:t>
            </a:r>
            <a:r>
              <a:rPr lang="fr-CA" sz="2400" dirty="0"/>
              <a:t> </a:t>
            </a:r>
            <a:r>
              <a:rPr lang="fr-CA" sz="2400" dirty="0" err="1"/>
              <a:t>it</a:t>
            </a:r>
            <a:r>
              <a:rPr lang="fr-CA" sz="2400" dirty="0"/>
              <a:t> </a:t>
            </a:r>
            <a:r>
              <a:rPr lang="fr-CA" sz="2400" dirty="0" err="1"/>
              <a:t>manually</a:t>
            </a:r>
            <a:r>
              <a:rPr lang="fr-CA" sz="2400" dirty="0"/>
              <a:t> in a for </a:t>
            </a:r>
            <a:r>
              <a:rPr lang="fr-CA" sz="2400" dirty="0" err="1"/>
              <a:t>loop</a:t>
            </a:r>
            <a:r>
              <a:rPr lang="fr-CA" sz="2400" dirty="0"/>
              <a:t> </a:t>
            </a:r>
            <a:r>
              <a:rPr lang="fr-CA" sz="2400" dirty="0" err="1"/>
              <a:t>when</a:t>
            </a:r>
            <a:r>
              <a:rPr lang="fr-CA" sz="2400" dirty="0"/>
              <a:t> </a:t>
            </a:r>
            <a:r>
              <a:rPr lang="fr-CA" sz="2400" dirty="0" err="1"/>
              <a:t>odeint</a:t>
            </a:r>
            <a:r>
              <a:rPr lang="fr-CA" sz="2400" dirty="0"/>
              <a:t> </a:t>
            </a:r>
            <a:r>
              <a:rPr lang="fr-CA" sz="2400" dirty="0" err="1"/>
              <a:t>cannot</a:t>
            </a:r>
            <a:r>
              <a:rPr lang="fr-CA" sz="2400" dirty="0"/>
              <a:t> </a:t>
            </a:r>
            <a:r>
              <a:rPr lang="fr-CA" sz="2400" dirty="0" err="1"/>
              <a:t>be</a:t>
            </a:r>
            <a:r>
              <a:rPr lang="fr-CA" sz="2400" dirty="0"/>
              <a:t> </a:t>
            </a:r>
            <a:r>
              <a:rPr lang="fr-CA" sz="2400" dirty="0" err="1"/>
              <a:t>used</a:t>
            </a:r>
            <a:r>
              <a:rPr lang="fr-CA" sz="2400" dirty="0"/>
              <a:t>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A3B8AD0-23EE-4EAC-A09E-B15E5BC05F09}"/>
              </a:ext>
            </a:extLst>
          </p:cNvPr>
          <p:cNvSpPr txBox="1"/>
          <p:nvPr/>
        </p:nvSpPr>
        <p:spPr>
          <a:xfrm>
            <a:off x="536713" y="2563740"/>
            <a:ext cx="57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We</a:t>
            </a:r>
            <a:r>
              <a:rPr lang="fr-CA" sz="2400" dirty="0"/>
              <a:t> </a:t>
            </a:r>
            <a:r>
              <a:rPr lang="fr-CA" sz="2400" dirty="0" err="1"/>
              <a:t>present</a:t>
            </a:r>
            <a:r>
              <a:rPr lang="fr-CA" sz="2400" dirty="0"/>
              <a:t> the </a:t>
            </a:r>
            <a:r>
              <a:rPr lang="fr-CA" sz="2400" b="1" i="1" dirty="0">
                <a:solidFill>
                  <a:srgbClr val="0070C0"/>
                </a:solidFill>
              </a:rPr>
              <a:t>Euler </a:t>
            </a:r>
            <a:r>
              <a:rPr lang="fr-CA" sz="2400" b="1" i="1" dirty="0" err="1">
                <a:solidFill>
                  <a:srgbClr val="0070C0"/>
                </a:solidFill>
              </a:rPr>
              <a:t>forward</a:t>
            </a:r>
            <a:r>
              <a:rPr lang="fr-CA" sz="2400" b="1" i="1" dirty="0"/>
              <a:t> </a:t>
            </a:r>
            <a:r>
              <a:rPr lang="fr-CA" sz="2400" dirty="0" err="1"/>
              <a:t>method</a:t>
            </a:r>
            <a:r>
              <a:rPr lang="fr-CA" sz="2400" dirty="0"/>
              <a:t>.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4F6257C-EA45-4E87-9F2B-EC31FC8D9AD9}"/>
              </a:ext>
            </a:extLst>
          </p:cNvPr>
          <p:cNvCxnSpPr/>
          <p:nvPr/>
        </p:nvCxnSpPr>
        <p:spPr>
          <a:xfrm>
            <a:off x="1966972" y="5451352"/>
            <a:ext cx="48701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96D41ED3-DD17-45A8-BE63-CF4DE4C2442C}"/>
              </a:ext>
            </a:extLst>
          </p:cNvPr>
          <p:cNvSpPr/>
          <p:nvPr/>
        </p:nvSpPr>
        <p:spPr>
          <a:xfrm>
            <a:off x="1966972" y="5396686"/>
            <a:ext cx="119269" cy="1093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89951A0-77FE-4E0E-9E5F-9EF0BF883D1A}"/>
              </a:ext>
            </a:extLst>
          </p:cNvPr>
          <p:cNvSpPr/>
          <p:nvPr/>
        </p:nvSpPr>
        <p:spPr>
          <a:xfrm>
            <a:off x="6777511" y="5380120"/>
            <a:ext cx="119269" cy="1093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3EB0F82-37FD-47C7-BE11-113437CB4D7C}"/>
              </a:ext>
            </a:extLst>
          </p:cNvPr>
          <p:cNvCxnSpPr>
            <a:cxnSpLocks/>
          </p:cNvCxnSpPr>
          <p:nvPr/>
        </p:nvCxnSpPr>
        <p:spPr>
          <a:xfrm>
            <a:off x="2417547" y="5304226"/>
            <a:ext cx="0" cy="2597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C70B386-B430-4221-88D5-38AC5B6C2BD7}"/>
              </a:ext>
            </a:extLst>
          </p:cNvPr>
          <p:cNvCxnSpPr>
            <a:cxnSpLocks/>
          </p:cNvCxnSpPr>
          <p:nvPr/>
        </p:nvCxnSpPr>
        <p:spPr>
          <a:xfrm>
            <a:off x="2798545" y="5307540"/>
            <a:ext cx="0" cy="2597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5000741-5F9C-4369-B1F6-1083A283CBAD}"/>
              </a:ext>
            </a:extLst>
          </p:cNvPr>
          <p:cNvCxnSpPr>
            <a:cxnSpLocks/>
          </p:cNvCxnSpPr>
          <p:nvPr/>
        </p:nvCxnSpPr>
        <p:spPr>
          <a:xfrm>
            <a:off x="3166296" y="5327418"/>
            <a:ext cx="0" cy="2597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C28A246-D06B-4E77-8732-F8E2AB8020EC}"/>
              </a:ext>
            </a:extLst>
          </p:cNvPr>
          <p:cNvCxnSpPr>
            <a:cxnSpLocks/>
          </p:cNvCxnSpPr>
          <p:nvPr/>
        </p:nvCxnSpPr>
        <p:spPr>
          <a:xfrm>
            <a:off x="3547294" y="5330732"/>
            <a:ext cx="0" cy="2597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79351946-538B-4102-BD70-6CD7964106D3}"/>
              </a:ext>
            </a:extLst>
          </p:cNvPr>
          <p:cNvCxnSpPr>
            <a:cxnSpLocks/>
          </p:cNvCxnSpPr>
          <p:nvPr/>
        </p:nvCxnSpPr>
        <p:spPr>
          <a:xfrm>
            <a:off x="5362841" y="5307541"/>
            <a:ext cx="0" cy="2597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FD742F5-5B68-4A90-B649-645D34DCBBF4}"/>
              </a:ext>
            </a:extLst>
          </p:cNvPr>
          <p:cNvCxnSpPr>
            <a:cxnSpLocks/>
          </p:cNvCxnSpPr>
          <p:nvPr/>
        </p:nvCxnSpPr>
        <p:spPr>
          <a:xfrm>
            <a:off x="5743839" y="5310855"/>
            <a:ext cx="0" cy="2597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5B357EC-0D69-4DEF-B170-582209108BED}"/>
              </a:ext>
            </a:extLst>
          </p:cNvPr>
          <p:cNvCxnSpPr>
            <a:cxnSpLocks/>
          </p:cNvCxnSpPr>
          <p:nvPr/>
        </p:nvCxnSpPr>
        <p:spPr>
          <a:xfrm>
            <a:off x="6111590" y="5330733"/>
            <a:ext cx="0" cy="2597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5BBC275-2729-46BA-AC66-7AD0004230A5}"/>
              </a:ext>
            </a:extLst>
          </p:cNvPr>
          <p:cNvCxnSpPr>
            <a:cxnSpLocks/>
          </p:cNvCxnSpPr>
          <p:nvPr/>
        </p:nvCxnSpPr>
        <p:spPr>
          <a:xfrm>
            <a:off x="6492588" y="5334047"/>
            <a:ext cx="0" cy="2597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EB9549F-9217-4BEA-BC48-AC7314E212DA}"/>
              </a:ext>
            </a:extLst>
          </p:cNvPr>
          <p:cNvSpPr txBox="1"/>
          <p:nvPr/>
        </p:nvSpPr>
        <p:spPr>
          <a:xfrm>
            <a:off x="1625742" y="5434110"/>
            <a:ext cx="675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i="1" dirty="0" err="1"/>
              <a:t>t</a:t>
            </a:r>
            <a:r>
              <a:rPr lang="fr-CA" sz="2800" baseline="-25000" dirty="0" err="1"/>
              <a:t>init</a:t>
            </a:r>
            <a:endParaRPr lang="fr-CA" sz="2800" baseline="-250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656FEA1-F785-4C2F-920D-928649743A4D}"/>
              </a:ext>
            </a:extLst>
          </p:cNvPr>
          <p:cNvSpPr txBox="1"/>
          <p:nvPr/>
        </p:nvSpPr>
        <p:spPr>
          <a:xfrm>
            <a:off x="6573556" y="5434110"/>
            <a:ext cx="675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i="1" dirty="0"/>
              <a:t>t</a:t>
            </a:r>
            <a:r>
              <a:rPr lang="fr-CA" sz="2800" i="1" baseline="-25000" dirty="0"/>
              <a:t>end</a:t>
            </a:r>
            <a:endParaRPr lang="fr-CA" sz="28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75FE503-7EAC-46EE-9E46-B4786B837811}"/>
                  </a:ext>
                </a:extLst>
              </p:cNvPr>
              <p:cNvSpPr txBox="1"/>
              <p:nvPr/>
            </p:nvSpPr>
            <p:spPr>
              <a:xfrm>
                <a:off x="2803511" y="5064778"/>
                <a:ext cx="3810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75FE503-7EAC-46EE-9E46-B4786B837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511" y="5064778"/>
                <a:ext cx="381002" cy="369332"/>
              </a:xfrm>
              <a:prstGeom prst="rect">
                <a:avLst/>
              </a:prstGeom>
              <a:blipFill>
                <a:blip r:embed="rId2"/>
                <a:stretch>
                  <a:fillRect l="-19355" r="-14516" b="-666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0979FACC-52AD-4B5A-B72E-58359C709E86}"/>
                  </a:ext>
                </a:extLst>
              </p:cNvPr>
              <p:cNvSpPr txBox="1"/>
              <p:nvPr/>
            </p:nvSpPr>
            <p:spPr>
              <a:xfrm>
                <a:off x="475472" y="4628720"/>
                <a:ext cx="653688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2400" dirty="0" err="1"/>
                  <a:t>We</a:t>
                </a:r>
                <a:r>
                  <a:rPr lang="fr-CA" sz="2400" dirty="0"/>
                  <a:t> </a:t>
                </a:r>
                <a:r>
                  <a:rPr lang="fr-CA" sz="2400" dirty="0" err="1"/>
                  <a:t>divide</a:t>
                </a:r>
                <a:r>
                  <a:rPr lang="fr-CA" sz="2400" dirty="0"/>
                  <a:t> the time </a:t>
                </a:r>
                <a:r>
                  <a:rPr lang="fr-CA" sz="2400" dirty="0" err="1"/>
                  <a:t>interval</a:t>
                </a:r>
                <a:r>
                  <a:rPr lang="fr-CA" sz="2400" dirty="0"/>
                  <a:t> in </a:t>
                </a:r>
                <a:r>
                  <a:rPr lang="fr-CA" sz="2400" dirty="0" err="1"/>
                  <a:t>steps</a:t>
                </a:r>
                <a:r>
                  <a:rPr lang="fr-CA" sz="2400" dirty="0"/>
                  <a:t> of </a:t>
                </a:r>
                <a:r>
                  <a:rPr lang="fr-CA" sz="2400" dirty="0" err="1"/>
                  <a:t>length</a:t>
                </a:r>
                <a:r>
                  <a:rPr lang="fr-CA" sz="2400" dirty="0"/>
                  <a:t> </a:t>
                </a:r>
                <a14:m>
                  <m:oMath xmlns:m="http://schemas.openxmlformats.org/officeDocument/2006/math"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endParaRPr lang="fr-CA" sz="2400" b="1" dirty="0"/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0979FACC-52AD-4B5A-B72E-58359C709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72" y="4628720"/>
                <a:ext cx="6536880" cy="738664"/>
              </a:xfrm>
              <a:prstGeom prst="rect">
                <a:avLst/>
              </a:prstGeom>
              <a:blipFill>
                <a:blip r:embed="rId3"/>
                <a:stretch>
                  <a:fillRect l="-1493" t="-661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0A065FDF-1B57-42F7-AED3-79AA373E6B6F}"/>
              </a:ext>
            </a:extLst>
          </p:cNvPr>
          <p:cNvSpPr/>
          <p:nvPr/>
        </p:nvSpPr>
        <p:spPr>
          <a:xfrm>
            <a:off x="602627" y="6282271"/>
            <a:ext cx="44217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400" dirty="0" err="1">
                <a:ea typeface="Cambria Math" panose="02040503050406030204" pitchFamily="18" charset="0"/>
              </a:rPr>
              <a:t>We</a:t>
            </a:r>
            <a:r>
              <a:rPr lang="fr-CA" sz="2400" dirty="0">
                <a:ea typeface="Cambria Math" panose="02040503050406030204" pitchFamily="18" charset="0"/>
              </a:rPr>
              <a:t> </a:t>
            </a:r>
            <a:r>
              <a:rPr lang="fr-CA" sz="2400" dirty="0" err="1">
                <a:ea typeface="Cambria Math" panose="02040503050406030204" pitchFamily="18" charset="0"/>
              </a:rPr>
              <a:t>compute</a:t>
            </a:r>
            <a:r>
              <a:rPr lang="fr-CA" sz="2400" dirty="0">
                <a:ea typeface="Cambria Math" panose="02040503050406030204" pitchFamily="18" charset="0"/>
              </a:rPr>
              <a:t> on </a:t>
            </a:r>
            <a:r>
              <a:rPr lang="fr-CA" sz="2400" dirty="0" err="1">
                <a:ea typeface="Cambria Math" panose="02040503050406030204" pitchFamily="18" charset="0"/>
              </a:rPr>
              <a:t>each</a:t>
            </a:r>
            <a:r>
              <a:rPr lang="fr-CA" sz="2400" dirty="0">
                <a:ea typeface="Cambria Math" panose="02040503050406030204" pitchFamily="18" charset="0"/>
              </a:rPr>
              <a:t> time </a:t>
            </a:r>
            <a:r>
              <a:rPr lang="fr-CA" sz="2400" dirty="0" err="1">
                <a:ea typeface="Cambria Math" panose="02040503050406030204" pitchFamily="18" charset="0"/>
              </a:rPr>
              <a:t>step</a:t>
            </a:r>
            <a:r>
              <a:rPr lang="fr-CA" sz="2400" dirty="0">
                <a:ea typeface="Cambria Math" panose="02040503050406030204" pitchFamily="18" charset="0"/>
              </a:rPr>
              <a:t>:</a:t>
            </a:r>
          </a:p>
          <a:p>
            <a:endParaRPr lang="fr-CA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1B168E0-F819-445E-9B6D-0A0187B31CDC}"/>
                  </a:ext>
                </a:extLst>
              </p:cNvPr>
              <p:cNvSpPr/>
              <p:nvPr/>
            </p:nvSpPr>
            <p:spPr>
              <a:xfrm>
                <a:off x="4827694" y="6259080"/>
                <a:ext cx="51090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1B168E0-F819-445E-9B6D-0A0187B31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694" y="6259080"/>
                <a:ext cx="5109091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>
            <a:extLst>
              <a:ext uri="{FF2B5EF4-FFF2-40B4-BE49-F238E27FC236}">
                <a16:creationId xmlns:a16="http://schemas.microsoft.com/office/drawing/2014/main" id="{76F49560-5E48-4268-B57B-4D6F90ECBFB9}"/>
              </a:ext>
            </a:extLst>
          </p:cNvPr>
          <p:cNvSpPr txBox="1"/>
          <p:nvPr/>
        </p:nvSpPr>
        <p:spPr>
          <a:xfrm>
            <a:off x="4187372" y="4855331"/>
            <a:ext cx="54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9580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5" grpId="0" animBg="1"/>
      <p:bldP spid="16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D56272-6081-4CDC-AEB0-6255C081CF4F}"/>
              </a:ext>
            </a:extLst>
          </p:cNvPr>
          <p:cNvSpPr/>
          <p:nvPr/>
        </p:nvSpPr>
        <p:spPr>
          <a:xfrm>
            <a:off x="1704816" y="-12721"/>
            <a:ext cx="74327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4400" b="1" dirty="0" err="1">
                <a:solidFill>
                  <a:srgbClr val="0070C0"/>
                </a:solidFill>
              </a:rPr>
              <a:t>Ordinary</a:t>
            </a:r>
            <a:r>
              <a:rPr lang="fr-CA" sz="4400" b="1" dirty="0">
                <a:solidFill>
                  <a:srgbClr val="0070C0"/>
                </a:solidFill>
              </a:rPr>
              <a:t> </a:t>
            </a:r>
            <a:r>
              <a:rPr lang="fr-CA" sz="4400" b="1" dirty="0" err="1">
                <a:solidFill>
                  <a:srgbClr val="0070C0"/>
                </a:solidFill>
              </a:rPr>
              <a:t>differential</a:t>
            </a:r>
            <a:r>
              <a:rPr lang="fr-CA" sz="4400" b="1" dirty="0">
                <a:solidFill>
                  <a:srgbClr val="0070C0"/>
                </a:solidFill>
              </a:rPr>
              <a:t> </a:t>
            </a:r>
            <a:r>
              <a:rPr lang="fr-CA" sz="4400" b="1" dirty="0" err="1">
                <a:solidFill>
                  <a:srgbClr val="0070C0"/>
                </a:solidFill>
              </a:rPr>
              <a:t>equations</a:t>
            </a:r>
            <a:endParaRPr lang="fr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F0CF7CA-8BFE-4A07-90E7-8D5D8039C76B}"/>
                  </a:ext>
                </a:extLst>
              </p:cNvPr>
              <p:cNvSpPr txBox="1"/>
              <p:nvPr/>
            </p:nvSpPr>
            <p:spPr>
              <a:xfrm>
                <a:off x="239365" y="5557083"/>
                <a:ext cx="115181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2000" dirty="0" err="1"/>
                  <a:t>When</a:t>
                </a:r>
                <a:r>
                  <a:rPr lang="fr-CA" sz="2000" dirty="0"/>
                  <a:t> </a:t>
                </a:r>
                <a:r>
                  <a:rPr lang="fr-CA" sz="2000" dirty="0" err="1"/>
                  <a:t>we</a:t>
                </a:r>
                <a:r>
                  <a:rPr lang="fr-CA" sz="2000" dirty="0"/>
                  <a:t> </a:t>
                </a:r>
                <a:r>
                  <a:rPr lang="fr-CA" sz="2000" dirty="0" err="1"/>
                  <a:t>choose</a:t>
                </a:r>
                <a:r>
                  <a:rPr lang="fr-CA" sz="2000" dirty="0"/>
                  <a:t>  a </a:t>
                </a:r>
                <a:r>
                  <a:rPr lang="fr-CA" sz="2000" dirty="0" err="1"/>
                  <a:t>smaller</a:t>
                </a:r>
                <a:r>
                  <a:rPr lang="fr-CA" sz="2000" dirty="0"/>
                  <a:t> </a:t>
                </a:r>
                <a14:m>
                  <m:oMath xmlns:m="http://schemas.openxmlformats.org/officeDocument/2006/math">
                    <m:r>
                      <a:rPr lang="fr-CA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CA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fr-CA" sz="2000" b="1" dirty="0">
                    <a:solidFill>
                      <a:schemeClr val="accent1"/>
                    </a:solidFill>
                  </a:rPr>
                  <a:t>, </a:t>
                </a:r>
                <a:r>
                  <a:rPr lang="fr-CA" sz="2000" dirty="0"/>
                  <a:t>the solutions are more </a:t>
                </a:r>
                <a:r>
                  <a:rPr lang="fr-CA" sz="2000" dirty="0" err="1"/>
                  <a:t>precise</a:t>
                </a:r>
                <a:r>
                  <a:rPr lang="fr-CA" sz="2000" dirty="0"/>
                  <a:t> (</a:t>
                </a:r>
                <a:r>
                  <a:rPr lang="fr-CA" sz="2000" dirty="0" err="1"/>
                  <a:t>truth</a:t>
                </a:r>
                <a:r>
                  <a:rPr lang="fr-CA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fr-CA" sz="2000" dirty="0"/>
                  <a:t>54.60)  but </a:t>
                </a:r>
                <a:r>
                  <a:rPr lang="fr-CA" sz="2000" dirty="0" err="1"/>
                  <a:t>resolution</a:t>
                </a:r>
                <a:r>
                  <a:rPr lang="fr-CA" sz="2000" dirty="0"/>
                  <a:t> </a:t>
                </a:r>
                <a:r>
                  <a:rPr lang="fr-CA" sz="2000" dirty="0" err="1"/>
                  <a:t>takes</a:t>
                </a:r>
                <a:r>
                  <a:rPr lang="fr-CA" sz="2000" dirty="0"/>
                  <a:t> longer. </a:t>
                </a: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F0CF7CA-8BFE-4A07-90E7-8D5D8039C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65" y="5557083"/>
                <a:ext cx="11518197" cy="400110"/>
              </a:xfrm>
              <a:prstGeom prst="rect">
                <a:avLst/>
              </a:prstGeom>
              <a:blipFill>
                <a:blip r:embed="rId2"/>
                <a:stretch>
                  <a:fillRect l="-529" t="-9231" b="-2769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49D5CFD-AD15-4FBB-B7DC-5CAE83BA7478}"/>
                  </a:ext>
                </a:extLst>
              </p:cNvPr>
              <p:cNvSpPr/>
              <p:nvPr/>
            </p:nvSpPr>
            <p:spPr>
              <a:xfrm>
                <a:off x="600244" y="832438"/>
                <a:ext cx="6096000" cy="70788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r-CA" sz="2000" b="1" dirty="0">
                    <a:solidFill>
                      <a:srgbClr val="0070C0"/>
                    </a:solidFill>
                  </a:rPr>
                  <a:t>Example: </a:t>
                </a:r>
                <a:r>
                  <a:rPr lang="fr-CA" sz="2000" dirty="0"/>
                  <a:t>Suppose </a:t>
                </a:r>
                <a:r>
                  <a:rPr lang="fr-CA" sz="2000" dirty="0" err="1"/>
                  <a:t>you</a:t>
                </a:r>
                <a:r>
                  <a:rPr lang="fr-CA" sz="2000" dirty="0"/>
                  <a:t> </a:t>
                </a:r>
                <a:r>
                  <a:rPr lang="fr-CA" sz="2000" dirty="0" err="1"/>
                  <a:t>want</a:t>
                </a:r>
                <a:r>
                  <a:rPr lang="fr-CA" sz="2000" dirty="0"/>
                  <a:t> to solve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CA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CA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CA" sz="20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CA" sz="2000" i="1">
                          <a:latin typeface="Cambria Math" panose="02040503050406030204" pitchFamily="18" charset="0"/>
                        </a:rPr>
                        <m:t>=1, 0</m:t>
                      </m:r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≤4.</m:t>
                      </m:r>
                    </m:oMath>
                  </m:oMathPara>
                </a14:m>
                <a:endParaRPr lang="fr-CA" sz="20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49D5CFD-AD15-4FBB-B7DC-5CAE83BA7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44" y="832438"/>
                <a:ext cx="6096000" cy="707886"/>
              </a:xfrm>
              <a:prstGeom prst="rect">
                <a:avLst/>
              </a:prstGeom>
              <a:blipFill>
                <a:blip r:embed="rId3"/>
                <a:stretch>
                  <a:fillRect l="-1000" t="-517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9F1DB53-A53C-4309-B58F-D3CC9B9CDD1E}"/>
                  </a:ext>
                </a:extLst>
              </p:cNvPr>
              <p:cNvSpPr/>
              <p:nvPr/>
            </p:nvSpPr>
            <p:spPr>
              <a:xfrm>
                <a:off x="1211012" y="2785028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=16.</m:t>
                      </m:r>
                    </m:oMath>
                  </m:oMathPara>
                </a14:m>
                <a:endParaRPr lang="fr-CA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9F1DB53-A53C-4309-B58F-D3CC9B9CD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012" y="2785028"/>
                <a:ext cx="609600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77607A3-4502-4659-A71C-287CB45388AB}"/>
                  </a:ext>
                </a:extLst>
              </p:cNvPr>
              <p:cNvSpPr/>
              <p:nvPr/>
            </p:nvSpPr>
            <p:spPr>
              <a:xfrm>
                <a:off x="764882" y="5002495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nor/>
                        </m:rPr>
                        <a:rPr lang="fr-CA" sz="2000"/>
                        <m:t>35.5</m:t>
                      </m:r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77607A3-4502-4659-A71C-287CB4538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82" y="5002495"/>
                <a:ext cx="609600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8E86CD9-0C70-440E-BCF7-D12AAD660294}"/>
                  </a:ext>
                </a:extLst>
              </p:cNvPr>
              <p:cNvSpPr/>
              <p:nvPr/>
            </p:nvSpPr>
            <p:spPr>
              <a:xfrm>
                <a:off x="459798" y="1701485"/>
                <a:ext cx="23023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CA" sz="2000" dirty="0"/>
                  <a:t>For </a:t>
                </a:r>
                <a14:m>
                  <m:oMath xmlns:m="http://schemas.openxmlformats.org/officeDocument/2006/math">
                    <m:r>
                      <a:rPr lang="fr-CA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CA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fr-CA" sz="20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CA" sz="20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fr-CA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CA" sz="2000" dirty="0"/>
                  <a:t> </a:t>
                </a:r>
                <a:r>
                  <a:rPr lang="fr-CA" sz="2000" dirty="0" err="1"/>
                  <a:t>we</a:t>
                </a:r>
                <a:r>
                  <a:rPr lang="fr-CA" sz="2000" dirty="0"/>
                  <a:t> have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8E86CD9-0C70-440E-BCF7-D12AAD660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98" y="1701485"/>
                <a:ext cx="2302362" cy="400110"/>
              </a:xfrm>
              <a:prstGeom prst="rect">
                <a:avLst/>
              </a:prstGeom>
              <a:blipFill>
                <a:blip r:embed="rId6"/>
                <a:stretch>
                  <a:fillRect l="-2646" t="-7576" r="-1852" b="-25758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520AA09-5CAB-47E6-B6A1-A3727A0BE37B}"/>
                  </a:ext>
                </a:extLst>
              </p:cNvPr>
              <p:cNvSpPr/>
              <p:nvPr/>
            </p:nvSpPr>
            <p:spPr>
              <a:xfrm>
                <a:off x="2762160" y="1732502"/>
                <a:ext cx="29937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=2,</m:t>
                      </m:r>
                    </m:oMath>
                  </m:oMathPara>
                </a14:m>
                <a:endParaRPr lang="fr-CA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520AA09-5CAB-47E6-B6A1-A3727A0B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160" y="1732502"/>
                <a:ext cx="299370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3DCEA1B-07F0-403E-A77C-0BC7A976B652}"/>
                  </a:ext>
                </a:extLst>
              </p:cNvPr>
              <p:cNvSpPr/>
              <p:nvPr/>
            </p:nvSpPr>
            <p:spPr>
              <a:xfrm>
                <a:off x="2762160" y="2065448"/>
                <a:ext cx="29937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=4,</m:t>
                      </m:r>
                    </m:oMath>
                  </m:oMathPara>
                </a14:m>
                <a:endParaRPr lang="fr-CA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3DCEA1B-07F0-403E-A77C-0BC7A976B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160" y="2065448"/>
                <a:ext cx="299370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4CD1836-B756-43BA-8DAB-C86065E2A1BD}"/>
                  </a:ext>
                </a:extLst>
              </p:cNvPr>
              <p:cNvSpPr/>
              <p:nvPr/>
            </p:nvSpPr>
            <p:spPr>
              <a:xfrm>
                <a:off x="2762160" y="2446510"/>
                <a:ext cx="29937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=8,</m:t>
                      </m:r>
                    </m:oMath>
                  </m:oMathPara>
                </a14:m>
                <a:endParaRPr lang="fr-CA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4CD1836-B756-43BA-8DAB-C86065E2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160" y="2446510"/>
                <a:ext cx="299370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40B8A8D-B91C-43A7-B5D9-019A30E24893}"/>
                  </a:ext>
                </a:extLst>
              </p:cNvPr>
              <p:cNvSpPr/>
              <p:nvPr/>
            </p:nvSpPr>
            <p:spPr>
              <a:xfrm>
                <a:off x="330502" y="3429000"/>
                <a:ext cx="268336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CA" sz="2000" dirty="0"/>
                  <a:t>For </a:t>
                </a:r>
                <a14:m>
                  <m:oMath xmlns:m="http://schemas.openxmlformats.org/officeDocument/2006/math">
                    <m:r>
                      <a:rPr lang="fr-CA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CA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fr-CA" sz="20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CA" sz="20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fr-CA" sz="20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CA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</m:t>
                    </m:r>
                    <m:r>
                      <a:rPr lang="fr-CA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CA" sz="2000" dirty="0"/>
                  <a:t> </a:t>
                </a:r>
                <a:r>
                  <a:rPr lang="fr-CA" sz="2000" dirty="0" err="1"/>
                  <a:t>we</a:t>
                </a:r>
                <a:r>
                  <a:rPr lang="fr-CA" sz="2000" dirty="0"/>
                  <a:t> have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40B8A8D-B91C-43A7-B5D9-019A30E24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02" y="3429000"/>
                <a:ext cx="2683363" cy="400110"/>
              </a:xfrm>
              <a:prstGeom prst="rect">
                <a:avLst/>
              </a:prstGeom>
              <a:blipFill>
                <a:blip r:embed="rId10"/>
                <a:stretch>
                  <a:fillRect l="-2273" t="-9231" r="-1591" b="-2615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4C40210-C517-4594-A7FE-5740F21AF08F}"/>
                  </a:ext>
                </a:extLst>
              </p:cNvPr>
              <p:cNvSpPr/>
              <p:nvPr/>
            </p:nvSpPr>
            <p:spPr>
              <a:xfrm>
                <a:off x="2892983" y="3429000"/>
                <a:ext cx="41808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fr-CA" sz="2000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</m:d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</m:t>
                      </m:r>
                      <m:r>
                        <a:rPr lang="fr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5 </m:t>
                      </m:r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</m:t>
                      </m:r>
                      <m:r>
                        <a:rPr lang="fr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5,</m:t>
                      </m:r>
                    </m:oMath>
                  </m:oMathPara>
                </a14:m>
                <a:endParaRPr lang="fr-CA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4C40210-C517-4594-A7FE-5740F21AF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983" y="3429000"/>
                <a:ext cx="418088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135801F-FE13-4497-85ED-82F8AA3458C3}"/>
                  </a:ext>
                </a:extLst>
              </p:cNvPr>
              <p:cNvSpPr/>
              <p:nvPr/>
            </p:nvSpPr>
            <p:spPr>
              <a:xfrm>
                <a:off x="2892983" y="3911265"/>
                <a:ext cx="47746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fr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fr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fr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</m:t>
                          </m:r>
                        </m:e>
                      </m:d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CA" sz="2000"/>
                        <m:t>1.5625</m:t>
                      </m:r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CA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135801F-FE13-4497-85ED-82F8AA345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983" y="3911265"/>
                <a:ext cx="4774640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8E73EDD1-4FFE-4A77-B8DE-42656E0CDDEA}"/>
              </a:ext>
            </a:extLst>
          </p:cNvPr>
          <p:cNvSpPr/>
          <p:nvPr/>
        </p:nvSpPr>
        <p:spPr>
          <a:xfrm>
            <a:off x="4390436" y="4093756"/>
            <a:ext cx="482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dirty="0">
                <a:ea typeface="Cambria Math" panose="02040503050406030204" pitchFamily="18" charset="0"/>
              </a:rPr>
              <a:t> ….</a:t>
            </a:r>
            <a:endParaRPr lang="fr-CA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A996260-9539-4E55-BA23-D9D089590A48}"/>
                  </a:ext>
                </a:extLst>
              </p:cNvPr>
              <p:cNvSpPr/>
              <p:nvPr/>
            </p:nvSpPr>
            <p:spPr>
              <a:xfrm>
                <a:off x="2892983" y="4465853"/>
                <a:ext cx="18397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nor/>
                        </m:rPr>
                        <a:rPr lang="fr-CA" sz="2000"/>
                        <m:t>2.4414</m:t>
                      </m:r>
                      <m:r>
                        <a:rPr lang="fr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CA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A996260-9539-4E55-BA23-D9D089590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983" y="4465853"/>
                <a:ext cx="1839798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5B766E9E-56B9-4E34-8E48-96EC61A8DF59}"/>
              </a:ext>
            </a:extLst>
          </p:cNvPr>
          <p:cNvSpPr/>
          <p:nvPr/>
        </p:nvSpPr>
        <p:spPr>
          <a:xfrm>
            <a:off x="4390436" y="4672513"/>
            <a:ext cx="482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dirty="0">
                <a:ea typeface="Cambria Math" panose="02040503050406030204" pitchFamily="18" charset="0"/>
              </a:rPr>
              <a:t> ….</a:t>
            </a:r>
            <a:endParaRPr lang="fr-CA" sz="20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CEBF1B-0F1C-4488-B572-1DA8331A9278}"/>
              </a:ext>
            </a:extLst>
          </p:cNvPr>
          <p:cNvSpPr txBox="1"/>
          <p:nvPr/>
        </p:nvSpPr>
        <p:spPr>
          <a:xfrm>
            <a:off x="239364" y="6233982"/>
            <a:ext cx="11518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 err="1">
                <a:solidFill>
                  <a:schemeClr val="accent1"/>
                </a:solidFill>
              </a:rPr>
              <a:t>solve_ivp</a:t>
            </a:r>
            <a:r>
              <a:rPr lang="fr-CA" sz="2000" b="1" dirty="0">
                <a:solidFill>
                  <a:schemeClr val="accent1"/>
                </a:solidFill>
              </a:rPr>
              <a:t> </a:t>
            </a:r>
            <a:r>
              <a:rPr lang="fr-CA" sz="2000" dirty="0" err="1"/>
              <a:t>automatically</a:t>
            </a:r>
            <a:r>
              <a:rPr lang="fr-CA" sz="2000" dirty="0"/>
              <a:t> uses more </a:t>
            </a:r>
            <a:r>
              <a:rPr lang="fr-CA" sz="2000" dirty="0" err="1"/>
              <a:t>complex</a:t>
            </a:r>
            <a:r>
              <a:rPr lang="fr-CA" sz="2000" dirty="0"/>
              <a:t> but more </a:t>
            </a:r>
            <a:r>
              <a:rPr lang="fr-CA" sz="2000" dirty="0" err="1"/>
              <a:t>precise</a:t>
            </a:r>
            <a:r>
              <a:rPr lang="fr-CA" sz="2000" dirty="0"/>
              <a:t> </a:t>
            </a:r>
            <a:r>
              <a:rPr lang="fr-CA" sz="2000" dirty="0" err="1"/>
              <a:t>approaches</a:t>
            </a:r>
            <a:r>
              <a:rPr lang="fr-CA" sz="2000" dirty="0"/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30427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16" grpId="0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063E49-EB37-49E6-ADD9-51EA57D9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The Hodgkin-Huxley model</a:t>
            </a:r>
          </a:p>
        </p:txBody>
      </p:sp>
      <p:pic>
        <p:nvPicPr>
          <p:cNvPr id="5122" name="Picture 2" descr="hodgkin huxley giant squid axon electrophysiology">
            <a:extLst>
              <a:ext uri="{FF2B5EF4-FFF2-40B4-BE49-F238E27FC236}">
                <a16:creationId xmlns:a16="http://schemas.microsoft.com/office/drawing/2014/main" id="{4A4F2524-CFC5-4830-AF38-27E081BE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713" y="2485279"/>
            <a:ext cx="26860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istory of neuroscience: Hodgkin and Huxley">
            <a:extLst>
              <a:ext uri="{FF2B5EF4-FFF2-40B4-BE49-F238E27FC236}">
                <a16:creationId xmlns:a16="http://schemas.microsoft.com/office/drawing/2014/main" id="{0118459C-D80A-41C2-8B2E-2EF6C81AB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273" y="2625902"/>
            <a:ext cx="3233827" cy="242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9147480-E2E4-4351-BD9A-BAE9328F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610" y="2485279"/>
            <a:ext cx="3086531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5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81E3D0-DA8C-46A1-AB73-A54D332A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The Hodgkin-Huxley 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B43D25-D975-4D12-9FBA-98DDDF55C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The Hodgkin-Huxley model has an </a:t>
            </a:r>
            <a:r>
              <a:rPr lang="fr-CA" dirty="0" err="1"/>
              <a:t>historical</a:t>
            </a:r>
            <a:r>
              <a:rPr lang="fr-CA" dirty="0"/>
              <a:t> and </a:t>
            </a:r>
            <a:r>
              <a:rPr lang="fr-CA" dirty="0" err="1"/>
              <a:t>practical</a:t>
            </a:r>
            <a:r>
              <a:rPr lang="fr-CA" dirty="0"/>
              <a:t> importance.</a:t>
            </a:r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It has been </a:t>
            </a:r>
            <a:r>
              <a:rPr lang="fr-CA" dirty="0" err="1"/>
              <a:t>derived</a:t>
            </a:r>
            <a:r>
              <a:rPr lang="fr-CA" dirty="0"/>
              <a:t> </a:t>
            </a:r>
            <a:r>
              <a:rPr lang="fr-CA" dirty="0" err="1"/>
              <a:t>from</a:t>
            </a:r>
            <a:r>
              <a:rPr lang="fr-CA" dirty="0"/>
              <a:t> </a:t>
            </a:r>
            <a:r>
              <a:rPr lang="fr-CA" dirty="0" err="1"/>
              <a:t>experiments</a:t>
            </a:r>
            <a:r>
              <a:rPr lang="fr-CA" dirty="0"/>
              <a:t> on the </a:t>
            </a:r>
            <a:r>
              <a:rPr lang="fr-CA" b="1" dirty="0" err="1"/>
              <a:t>giant</a:t>
            </a:r>
            <a:r>
              <a:rPr lang="fr-CA" b="1" dirty="0"/>
              <a:t> squid </a:t>
            </a:r>
            <a:r>
              <a:rPr lang="fr-CA" b="1" dirty="0" err="1"/>
              <a:t>axon</a:t>
            </a:r>
            <a:r>
              <a:rPr lang="fr-CA" dirty="0"/>
              <a:t>.</a:t>
            </a:r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The </a:t>
            </a:r>
            <a:r>
              <a:rPr lang="fr-CA" dirty="0" err="1"/>
              <a:t>authors</a:t>
            </a:r>
            <a:r>
              <a:rPr lang="fr-CA" dirty="0"/>
              <a:t> won the </a:t>
            </a:r>
            <a:r>
              <a:rPr lang="fr-CA" b="1" dirty="0">
                <a:solidFill>
                  <a:srgbClr val="0070C0"/>
                </a:solidFill>
              </a:rPr>
              <a:t>Nobel </a:t>
            </a:r>
            <a:r>
              <a:rPr lang="fr-CA" b="1" dirty="0" err="1">
                <a:solidFill>
                  <a:srgbClr val="0070C0"/>
                </a:solidFill>
              </a:rPr>
              <a:t>prize</a:t>
            </a:r>
            <a:r>
              <a:rPr lang="en-US" b="1" dirty="0">
                <a:solidFill>
                  <a:srgbClr val="0070C0"/>
                </a:solidFill>
              </a:rPr>
              <a:t> in Physiology or Medicine in 1963</a:t>
            </a:r>
            <a:r>
              <a:rPr lang="en-US" dirty="0"/>
              <a:t> </a:t>
            </a:r>
            <a:r>
              <a:rPr lang="fr-CA" dirty="0"/>
              <a:t> for </a:t>
            </a:r>
            <a:r>
              <a:rPr lang="fr-CA" dirty="0" err="1"/>
              <a:t>their</a:t>
            </a:r>
            <a:r>
              <a:rPr lang="fr-CA" dirty="0"/>
              <a:t> </a:t>
            </a:r>
            <a:r>
              <a:rPr lang="fr-CA" dirty="0" err="1"/>
              <a:t>work</a:t>
            </a:r>
            <a:r>
              <a:rPr lang="fr-CA" dirty="0"/>
              <a:t>.</a:t>
            </a:r>
          </a:p>
          <a:p>
            <a:endParaRPr lang="fr-CA" dirty="0"/>
          </a:p>
          <a:p>
            <a:r>
              <a:rPr lang="fr-CA" dirty="0" err="1"/>
              <a:t>Their</a:t>
            </a:r>
            <a:r>
              <a:rPr lang="fr-CA" dirty="0"/>
              <a:t> model </a:t>
            </a:r>
            <a:r>
              <a:rPr lang="fr-CA" dirty="0" err="1"/>
              <a:t>rely</a:t>
            </a:r>
            <a:r>
              <a:rPr lang="fr-CA" dirty="0"/>
              <a:t> on the description of voltage </a:t>
            </a:r>
            <a:r>
              <a:rPr lang="fr-CA" dirty="0" err="1"/>
              <a:t>gated</a:t>
            </a:r>
            <a:r>
              <a:rPr lang="fr-CA" dirty="0"/>
              <a:t> </a:t>
            </a:r>
            <a:r>
              <a:rPr lang="fr-CA" b="1" dirty="0"/>
              <a:t>sodium</a:t>
            </a:r>
            <a:r>
              <a:rPr lang="fr-CA" dirty="0"/>
              <a:t> and </a:t>
            </a:r>
            <a:r>
              <a:rPr lang="fr-CA" b="1" dirty="0"/>
              <a:t>potassium</a:t>
            </a:r>
            <a:r>
              <a:rPr lang="fr-CA" dirty="0"/>
              <a:t> channels.</a:t>
            </a:r>
          </a:p>
        </p:txBody>
      </p:sp>
    </p:spTree>
    <p:extLst>
      <p:ext uri="{BB962C8B-B14F-4D97-AF65-F5344CB8AC3E}">
        <p14:creationId xmlns:p14="http://schemas.microsoft.com/office/powerpoint/2010/main" val="123248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327889-C453-4A76-97DE-F10D773C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Sodium and potassium voltage </a:t>
            </a:r>
            <a:r>
              <a:rPr lang="fr-CA" b="1" dirty="0" err="1">
                <a:solidFill>
                  <a:srgbClr val="0070C0"/>
                </a:solidFill>
              </a:rPr>
              <a:t>gated</a:t>
            </a:r>
            <a:r>
              <a:rPr lang="fr-CA" b="1" dirty="0">
                <a:solidFill>
                  <a:srgbClr val="0070C0"/>
                </a:solidFill>
              </a:rPr>
              <a:t> channels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F19C32-54A3-4F4A-939C-0CDB7DE83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91001"/>
          </a:xfrm>
        </p:spPr>
        <p:txBody>
          <a:bodyPr/>
          <a:lstStyle/>
          <a:p>
            <a:r>
              <a:rPr lang="fr-CA" dirty="0"/>
              <a:t>The voltage </a:t>
            </a:r>
            <a:r>
              <a:rPr lang="fr-CA" dirty="0" err="1"/>
              <a:t>gated</a:t>
            </a:r>
            <a:r>
              <a:rPr lang="fr-CA" dirty="0"/>
              <a:t> potassium and sodium channels are </a:t>
            </a:r>
            <a:r>
              <a:rPr lang="fr-CA" dirty="0" err="1"/>
              <a:t>responsible</a:t>
            </a:r>
            <a:r>
              <a:rPr lang="fr-CA" dirty="0"/>
              <a:t> for </a:t>
            </a:r>
            <a:r>
              <a:rPr lang="fr-CA" dirty="0" err="1"/>
              <a:t>generating</a:t>
            </a:r>
            <a:r>
              <a:rPr lang="fr-CA" dirty="0"/>
              <a:t> the action </a:t>
            </a:r>
            <a:r>
              <a:rPr lang="fr-CA" dirty="0" err="1"/>
              <a:t>potential</a:t>
            </a:r>
            <a:r>
              <a:rPr lang="fr-CA" dirty="0"/>
              <a:t>.</a:t>
            </a:r>
          </a:p>
          <a:p>
            <a:r>
              <a:rPr lang="fr-CA" dirty="0"/>
              <a:t>Gates open and close </a:t>
            </a:r>
            <a:r>
              <a:rPr lang="fr-CA" dirty="0" err="1"/>
              <a:t>according</a:t>
            </a:r>
            <a:r>
              <a:rPr lang="fr-CA" dirty="0"/>
              <a:t> to the membrane </a:t>
            </a:r>
            <a:r>
              <a:rPr lang="fr-CA" dirty="0" err="1"/>
              <a:t>potential</a:t>
            </a:r>
            <a:r>
              <a:rPr lang="fr-CA" dirty="0"/>
              <a:t>.</a:t>
            </a:r>
          </a:p>
          <a:p>
            <a:endParaRPr lang="fr-CA" dirty="0"/>
          </a:p>
        </p:txBody>
      </p:sp>
      <p:pic>
        <p:nvPicPr>
          <p:cNvPr id="6146" name="Picture 2" descr="Ball and chain inactivation - Wikipedia">
            <a:extLst>
              <a:ext uri="{FF2B5EF4-FFF2-40B4-BE49-F238E27FC236}">
                <a16:creationId xmlns:a16="http://schemas.microsoft.com/office/drawing/2014/main" id="{77E6BC83-5C3D-4BDA-A863-AA5446B79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25" y="3429000"/>
            <a:ext cx="4893837" cy="329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05283DD-BE8B-4DD6-88C9-D29812E6DE70}"/>
              </a:ext>
            </a:extLst>
          </p:cNvPr>
          <p:cNvSpPr txBox="1"/>
          <p:nvPr/>
        </p:nvSpPr>
        <p:spPr>
          <a:xfrm>
            <a:off x="838199" y="4533499"/>
            <a:ext cx="33487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Sodium channels have </a:t>
            </a:r>
            <a:r>
              <a:rPr lang="fr-CA" sz="2400" dirty="0" err="1"/>
              <a:t>two</a:t>
            </a:r>
            <a:r>
              <a:rPr lang="fr-CA" sz="2400" dirty="0"/>
              <a:t> types of </a:t>
            </a:r>
            <a:r>
              <a:rPr lang="fr-CA" sz="2400" dirty="0" err="1"/>
              <a:t>gates</a:t>
            </a:r>
            <a:r>
              <a:rPr lang="fr-CA" sz="2400" dirty="0"/>
              <a:t>, </a:t>
            </a:r>
            <a:r>
              <a:rPr lang="fr-CA" sz="2400" dirty="0" err="1"/>
              <a:t>including</a:t>
            </a:r>
            <a:r>
              <a:rPr lang="fr-CA" sz="2400" dirty="0"/>
              <a:t> an </a:t>
            </a:r>
            <a:r>
              <a:rPr lang="fr-CA" sz="2400" b="1" dirty="0" err="1">
                <a:solidFill>
                  <a:srgbClr val="0070C0"/>
                </a:solidFill>
              </a:rPr>
              <a:t>inactivating</a:t>
            </a:r>
            <a:r>
              <a:rPr lang="fr-CA" sz="2400" b="1" dirty="0">
                <a:solidFill>
                  <a:srgbClr val="0070C0"/>
                </a:solidFill>
              </a:rPr>
              <a:t> </a:t>
            </a:r>
            <a:r>
              <a:rPr lang="fr-CA" sz="2400" dirty="0"/>
              <a:t>one.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4F014E2-2981-4B31-8A2C-4F5B63CB7184}"/>
              </a:ext>
            </a:extLst>
          </p:cNvPr>
          <p:cNvSpPr txBox="1"/>
          <p:nvPr/>
        </p:nvSpPr>
        <p:spPr>
          <a:xfrm>
            <a:off x="6477802" y="6352717"/>
            <a:ext cx="326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/>
              <a:t>wikipedia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2503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AD6592-3146-498E-84FB-E5AFC8C7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Stages of an action </a:t>
            </a:r>
            <a:r>
              <a:rPr lang="fr-CA" b="1" dirty="0" err="1">
                <a:solidFill>
                  <a:srgbClr val="0070C0"/>
                </a:solidFill>
              </a:rPr>
              <a:t>potential</a:t>
            </a:r>
            <a:r>
              <a:rPr lang="fr-CA" b="1" dirty="0">
                <a:solidFill>
                  <a:srgbClr val="0070C0"/>
                </a:solidFill>
              </a:rPr>
              <a:t> in the HH 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F85127-C9A0-4E00-89D8-90781BE62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Clr>
                <a:schemeClr val="accent1"/>
              </a:buClr>
              <a:buFont typeface="+mj-lt"/>
              <a:buAutoNum type="arabicPeriod"/>
            </a:pPr>
            <a:r>
              <a:rPr lang="fr-CA" dirty="0"/>
              <a:t>The membrane </a:t>
            </a:r>
            <a:r>
              <a:rPr lang="fr-CA" dirty="0" err="1"/>
              <a:t>depolarizes</a:t>
            </a:r>
            <a:r>
              <a:rPr lang="fr-CA" dirty="0"/>
              <a:t>.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arabicPeriod"/>
            </a:pPr>
            <a:r>
              <a:rPr lang="fr-CA" dirty="0"/>
              <a:t>The </a:t>
            </a:r>
            <a:r>
              <a:rPr lang="fr-CA" b="1" i="1" dirty="0">
                <a:solidFill>
                  <a:srgbClr val="0070C0"/>
                </a:solidFill>
              </a:rPr>
              <a:t>m</a:t>
            </a:r>
            <a:r>
              <a:rPr lang="fr-CA" dirty="0"/>
              <a:t> </a:t>
            </a:r>
            <a:r>
              <a:rPr lang="fr-CA" dirty="0" err="1"/>
              <a:t>gates</a:t>
            </a:r>
            <a:r>
              <a:rPr lang="fr-CA" dirty="0"/>
              <a:t> open, sodium </a:t>
            </a:r>
            <a:r>
              <a:rPr lang="fr-CA" dirty="0" err="1"/>
              <a:t>enters</a:t>
            </a:r>
            <a:r>
              <a:rPr lang="fr-CA" dirty="0"/>
              <a:t> and membrane </a:t>
            </a:r>
            <a:r>
              <a:rPr lang="fr-CA" dirty="0" err="1"/>
              <a:t>further</a:t>
            </a:r>
            <a:r>
              <a:rPr lang="fr-CA" dirty="0"/>
              <a:t> </a:t>
            </a:r>
            <a:r>
              <a:rPr lang="fr-CA" dirty="0" err="1"/>
              <a:t>depolarizes</a:t>
            </a:r>
            <a:r>
              <a:rPr lang="fr-CA" dirty="0"/>
              <a:t> (</a:t>
            </a:r>
            <a:r>
              <a:rPr lang="fr-CA" dirty="0" err="1"/>
              <a:t>around</a:t>
            </a:r>
            <a:r>
              <a:rPr lang="fr-CA" dirty="0"/>
              <a:t> -30 mV to 20 mV)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arabicPeriod"/>
            </a:pPr>
            <a:r>
              <a:rPr lang="fr-CA" dirty="0" err="1"/>
              <a:t>When</a:t>
            </a:r>
            <a:r>
              <a:rPr lang="fr-CA" dirty="0"/>
              <a:t> the </a:t>
            </a:r>
            <a:r>
              <a:rPr lang="fr-CA" dirty="0" err="1"/>
              <a:t>cell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depolarized</a:t>
            </a:r>
            <a:r>
              <a:rPr lang="fr-CA" dirty="0"/>
              <a:t>, the </a:t>
            </a:r>
            <a:r>
              <a:rPr lang="fr-CA" b="1" i="1" dirty="0">
                <a:solidFill>
                  <a:srgbClr val="0070C0"/>
                </a:solidFill>
              </a:rPr>
              <a:t>h</a:t>
            </a:r>
            <a:r>
              <a:rPr lang="fr-CA" dirty="0"/>
              <a:t> </a:t>
            </a:r>
            <a:r>
              <a:rPr lang="fr-CA" dirty="0" err="1"/>
              <a:t>gate</a:t>
            </a:r>
            <a:r>
              <a:rPr lang="fr-CA" dirty="0"/>
              <a:t> closes and the </a:t>
            </a:r>
            <a:r>
              <a:rPr lang="fr-CA" b="1" dirty="0">
                <a:solidFill>
                  <a:schemeClr val="accent1"/>
                </a:solidFill>
              </a:rPr>
              <a:t>n</a:t>
            </a:r>
            <a:r>
              <a:rPr lang="fr-CA" dirty="0"/>
              <a:t> </a:t>
            </a:r>
            <a:r>
              <a:rPr lang="fr-CA" dirty="0" err="1"/>
              <a:t>gates</a:t>
            </a:r>
            <a:r>
              <a:rPr lang="fr-CA" dirty="0"/>
              <a:t> opens.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arabicPeriod"/>
            </a:pPr>
            <a:r>
              <a:rPr lang="fr-CA" dirty="0"/>
              <a:t>Due to potassium </a:t>
            </a:r>
            <a:r>
              <a:rPr lang="fr-CA" dirty="0" err="1"/>
              <a:t>currents</a:t>
            </a:r>
            <a:r>
              <a:rPr lang="fr-CA" dirty="0"/>
              <a:t>, the </a:t>
            </a:r>
            <a:r>
              <a:rPr lang="fr-CA" dirty="0" err="1"/>
              <a:t>cell</a:t>
            </a:r>
            <a:r>
              <a:rPr lang="fr-CA" dirty="0"/>
              <a:t> </a:t>
            </a:r>
            <a:r>
              <a:rPr lang="fr-CA" dirty="0" err="1"/>
              <a:t>hyperpolarizes</a:t>
            </a:r>
            <a:r>
              <a:rPr lang="fr-CA" dirty="0"/>
              <a:t>.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arabicPeriod"/>
            </a:pPr>
            <a:r>
              <a:rPr lang="fr-CA" dirty="0">
                <a:solidFill>
                  <a:srgbClr val="0070C0"/>
                </a:solidFill>
              </a:rPr>
              <a:t> </a:t>
            </a:r>
            <a:r>
              <a:rPr lang="fr-CA" dirty="0"/>
              <a:t>The</a:t>
            </a:r>
            <a:r>
              <a:rPr lang="fr-CA" dirty="0">
                <a:solidFill>
                  <a:srgbClr val="0070C0"/>
                </a:solidFill>
              </a:rPr>
              <a:t> </a:t>
            </a:r>
            <a:r>
              <a:rPr lang="fr-CA" b="1" i="1" dirty="0">
                <a:solidFill>
                  <a:srgbClr val="0070C0"/>
                </a:solidFill>
              </a:rPr>
              <a:t>n</a:t>
            </a:r>
            <a:r>
              <a:rPr lang="fr-CA" dirty="0"/>
              <a:t> </a:t>
            </a:r>
            <a:r>
              <a:rPr lang="fr-CA" dirty="0" err="1"/>
              <a:t>gates</a:t>
            </a:r>
            <a:r>
              <a:rPr lang="fr-CA" dirty="0"/>
              <a:t> close and  the </a:t>
            </a:r>
            <a:r>
              <a:rPr lang="fr-CA" b="1" i="1" dirty="0">
                <a:solidFill>
                  <a:srgbClr val="0070C0"/>
                </a:solidFill>
              </a:rPr>
              <a:t>h</a:t>
            </a:r>
            <a:r>
              <a:rPr lang="fr-CA" dirty="0"/>
              <a:t> </a:t>
            </a:r>
            <a:r>
              <a:rPr lang="fr-CA" dirty="0" err="1"/>
              <a:t>gate</a:t>
            </a:r>
            <a:r>
              <a:rPr lang="fr-CA" dirty="0"/>
              <a:t> opens.</a:t>
            </a:r>
          </a:p>
        </p:txBody>
      </p:sp>
    </p:spTree>
    <p:extLst>
      <p:ext uri="{BB962C8B-B14F-4D97-AF65-F5344CB8AC3E}">
        <p14:creationId xmlns:p14="http://schemas.microsoft.com/office/powerpoint/2010/main" val="272068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0BE54C4-2C0A-488E-9286-4C109507CF43}"/>
                  </a:ext>
                </a:extLst>
              </p:cNvPr>
              <p:cNvSpPr/>
              <p:nvPr/>
            </p:nvSpPr>
            <p:spPr>
              <a:xfrm>
                <a:off x="1022927" y="3508294"/>
                <a:ext cx="10330873" cy="1946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fr-CA" sz="2400" dirty="0"/>
              </a:p>
              <a:p>
                <a:r>
                  <a:rPr lang="fr-CA" sz="2400" dirty="0"/>
                  <a:t>The proportion of open potassium channels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</a:t>
                </a:r>
                <a:r>
                  <a:rPr lang="fr-CA" sz="2400" dirty="0" err="1"/>
                  <a:t>given</a:t>
                </a:r>
                <a:r>
                  <a:rPr lang="fr-CA" sz="2400" dirty="0"/>
                  <a:t>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fr-CA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fr-CA" sz="2400" b="1" dirty="0"/>
              </a:p>
              <a:p>
                <a:r>
                  <a:rPr lang="fr-CA" sz="2400" dirty="0" err="1"/>
                  <a:t>since</a:t>
                </a:r>
                <a:r>
                  <a:rPr lang="fr-CA" sz="2400" dirty="0"/>
                  <a:t> the </a:t>
                </a:r>
                <a:r>
                  <a:rPr lang="fr-CA" sz="2400" dirty="0" err="1"/>
                  <a:t>opening</a:t>
                </a:r>
                <a:r>
                  <a:rPr lang="fr-CA" sz="2400" dirty="0"/>
                  <a:t> of  potassium channels are </a:t>
                </a:r>
                <a:r>
                  <a:rPr lang="fr-CA" sz="2400" dirty="0" err="1"/>
                  <a:t>regulated</a:t>
                </a:r>
                <a:r>
                  <a:rPr lang="fr-CA" sz="2400" dirty="0"/>
                  <a:t> by 4 </a:t>
                </a:r>
                <a:r>
                  <a:rPr lang="fr-CA" sz="2400" dirty="0" err="1"/>
                  <a:t>molecular</a:t>
                </a:r>
                <a:r>
                  <a:rPr lang="fr-CA" sz="2400" dirty="0"/>
                  <a:t> </a:t>
                </a:r>
                <a:r>
                  <a:rPr lang="fr-CA" sz="2400" dirty="0" err="1"/>
                  <a:t>gates</a:t>
                </a:r>
                <a:r>
                  <a:rPr lang="fr-CA" sz="2400" dirty="0"/>
                  <a:t>.  </a:t>
                </a:r>
              </a:p>
              <a:p>
                <a:endParaRPr lang="fr-CA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0BE54C4-2C0A-488E-9286-4C109507C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27" y="3508294"/>
                <a:ext cx="10330873" cy="1946302"/>
              </a:xfrm>
              <a:prstGeom prst="rect">
                <a:avLst/>
              </a:prstGeom>
              <a:blipFill>
                <a:blip r:embed="rId2"/>
                <a:stretch>
                  <a:fillRect l="-94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1">
            <a:extLst>
              <a:ext uri="{FF2B5EF4-FFF2-40B4-BE49-F238E27FC236}">
                <a16:creationId xmlns:a16="http://schemas.microsoft.com/office/drawing/2014/main" id="{1FB79449-BF68-4F1E-8CF8-5FDBFF77C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Sodium and potassium voltage </a:t>
            </a:r>
            <a:r>
              <a:rPr lang="fr-CA" b="1" dirty="0" err="1">
                <a:solidFill>
                  <a:srgbClr val="0070C0"/>
                </a:solidFill>
              </a:rPr>
              <a:t>gated</a:t>
            </a:r>
            <a:r>
              <a:rPr lang="fr-CA" b="1" dirty="0">
                <a:solidFill>
                  <a:srgbClr val="0070C0"/>
                </a:solidFill>
              </a:rPr>
              <a:t> channels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9D497E-F672-4139-89E8-7D8270D751D6}"/>
              </a:ext>
            </a:extLst>
          </p:cNvPr>
          <p:cNvSpPr txBox="1"/>
          <p:nvPr/>
        </p:nvSpPr>
        <p:spPr>
          <a:xfrm>
            <a:off x="1022926" y="5566514"/>
            <a:ext cx="9766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presence</a:t>
            </a:r>
            <a:r>
              <a:rPr lang="fr-CA" sz="2400" dirty="0"/>
              <a:t> of </a:t>
            </a:r>
            <a:r>
              <a:rPr lang="fr-CA" sz="2400" dirty="0" err="1"/>
              <a:t>exponents</a:t>
            </a:r>
            <a:r>
              <a:rPr lang="fr-CA" sz="2400" dirty="0"/>
              <a:t> </a:t>
            </a:r>
            <a:r>
              <a:rPr lang="fr-CA" sz="2400" dirty="0" err="1"/>
              <a:t>may</a:t>
            </a:r>
            <a:r>
              <a:rPr lang="fr-CA" sz="2400" dirty="0"/>
              <a:t> </a:t>
            </a:r>
            <a:r>
              <a:rPr lang="fr-CA" sz="2400" dirty="0" err="1"/>
              <a:t>seem</a:t>
            </a:r>
            <a:r>
              <a:rPr lang="fr-CA" sz="2400" dirty="0"/>
              <a:t> </a:t>
            </a:r>
            <a:r>
              <a:rPr lang="fr-CA" sz="2400" dirty="0" err="1"/>
              <a:t>surprinsing</a:t>
            </a:r>
            <a:r>
              <a:rPr lang="fr-CA" sz="2400" dirty="0"/>
              <a:t>.  </a:t>
            </a:r>
            <a:r>
              <a:rPr lang="fr-CA" sz="2400" dirty="0" err="1"/>
              <a:t>Their</a:t>
            </a:r>
            <a:r>
              <a:rPr lang="fr-CA" sz="2400" dirty="0"/>
              <a:t> values have been </a:t>
            </a:r>
            <a:r>
              <a:rPr lang="fr-CA" sz="2400" dirty="0" err="1"/>
              <a:t>emipirically</a:t>
            </a:r>
            <a:r>
              <a:rPr lang="fr-CA" sz="2400" dirty="0"/>
              <a:t> </a:t>
            </a:r>
            <a:r>
              <a:rPr lang="fr-CA" sz="2400" dirty="0" err="1"/>
              <a:t>derived</a:t>
            </a:r>
            <a:r>
              <a:rPr lang="fr-CA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C92D87-D2EB-4526-8F00-142ECECECFEB}"/>
                  </a:ext>
                </a:extLst>
              </p:cNvPr>
              <p:cNvSpPr/>
              <p:nvPr/>
            </p:nvSpPr>
            <p:spPr>
              <a:xfrm>
                <a:off x="1116531" y="1986246"/>
                <a:ext cx="7857424" cy="1762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CA" sz="2400" dirty="0"/>
                  <a:t>The proportion of open channels sodium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 </a:t>
                </a:r>
                <a:r>
                  <a:rPr lang="fr-CA" sz="2400" dirty="0" err="1"/>
                  <a:t>given</a:t>
                </a:r>
                <a:r>
                  <a:rPr lang="fr-CA" sz="2400" dirty="0"/>
                  <a:t>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fr-CA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CA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fr-CA" sz="2400" b="1" dirty="0">
                  <a:solidFill>
                    <a:srgbClr val="0070C0"/>
                  </a:solidFill>
                </a:endParaRPr>
              </a:p>
              <a:p>
                <a:r>
                  <a:rPr lang="fr-CA" sz="2400" dirty="0" err="1"/>
                  <a:t>where</a:t>
                </a:r>
                <a:r>
                  <a:rPr lang="fr-CA" sz="2400" dirty="0"/>
                  <a:t> </a:t>
                </a:r>
                <a:r>
                  <a:rPr lang="fr-CA" sz="2400" b="1" i="1" dirty="0">
                    <a:solidFill>
                      <a:srgbClr val="0070C0"/>
                    </a:solidFill>
                  </a:rPr>
                  <a:t>h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an inactivation </a:t>
                </a:r>
                <a:r>
                  <a:rPr lang="fr-CA" sz="2400" dirty="0" err="1"/>
                  <a:t>gate</a:t>
                </a:r>
                <a:r>
                  <a:rPr lang="fr-CA" sz="2400" dirty="0"/>
                  <a:t>.</a:t>
                </a:r>
              </a:p>
              <a:p>
                <a:endParaRPr lang="fr-CA" dirty="0"/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C92D87-D2EB-4526-8F00-142ECECEC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531" y="1986246"/>
                <a:ext cx="7857424" cy="1762662"/>
              </a:xfrm>
              <a:prstGeom prst="rect">
                <a:avLst/>
              </a:prstGeom>
              <a:blipFill>
                <a:blip r:embed="rId3"/>
                <a:stretch>
                  <a:fillRect l="-1164" t="-2768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02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A05592-D6CB-4250-ACDC-41DCD99B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023" y="-104432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The Hodgkin-Huxley </a:t>
            </a:r>
            <a:r>
              <a:rPr lang="fr-CA" b="1" dirty="0" err="1">
                <a:solidFill>
                  <a:srgbClr val="0070C0"/>
                </a:solidFill>
              </a:rPr>
              <a:t>equations</a:t>
            </a:r>
            <a:endParaRPr lang="fr-CA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F12D53DA-A87A-4CC1-8024-C0B3FFD7118B}"/>
                  </a:ext>
                </a:extLst>
              </p:cNvPr>
              <p:cNvSpPr txBox="1"/>
              <p:nvPr/>
            </p:nvSpPr>
            <p:spPr>
              <a:xfrm>
                <a:off x="1435103" y="1825103"/>
                <a:ext cx="8084649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𝑁𝑎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𝑁𝑎</m:t>
                              </m:r>
                            </m:sub>
                          </m:sSub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F12D53DA-A87A-4CC1-8024-C0B3FFD7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103" y="1825103"/>
                <a:ext cx="8084649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6AD50F8-F431-4C12-8747-DF9BB48AD100}"/>
                  </a:ext>
                </a:extLst>
              </p:cNvPr>
              <p:cNvSpPr txBox="1"/>
              <p:nvPr/>
            </p:nvSpPr>
            <p:spPr>
              <a:xfrm>
                <a:off x="1604129" y="2534294"/>
                <a:ext cx="449187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6AD50F8-F431-4C12-8747-DF9BB48AD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129" y="2534294"/>
                <a:ext cx="4491871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7316D59-E6D3-404B-AA3A-88D16F7B23EE}"/>
                  </a:ext>
                </a:extLst>
              </p:cNvPr>
              <p:cNvSpPr/>
              <p:nvPr/>
            </p:nvSpPr>
            <p:spPr>
              <a:xfrm>
                <a:off x="1536753" y="4010661"/>
                <a:ext cx="4303036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7316D59-E6D3-404B-AA3A-88D16F7B23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753" y="4010661"/>
                <a:ext cx="4303036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C2E140D1-F3B2-4903-85B8-E556700CCBB7}"/>
              </a:ext>
            </a:extLst>
          </p:cNvPr>
          <p:cNvSpPr txBox="1"/>
          <p:nvPr/>
        </p:nvSpPr>
        <p:spPr>
          <a:xfrm>
            <a:off x="856090" y="945924"/>
            <a:ext cx="8474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Putting all </a:t>
            </a:r>
            <a:r>
              <a:rPr lang="fr-CA" sz="2400" dirty="0" err="1"/>
              <a:t>this</a:t>
            </a:r>
            <a:r>
              <a:rPr lang="fr-CA" sz="2400" dirty="0"/>
              <a:t> </a:t>
            </a:r>
            <a:r>
              <a:rPr lang="fr-CA" sz="2400" dirty="0" err="1"/>
              <a:t>together</a:t>
            </a:r>
            <a:r>
              <a:rPr lang="fr-CA" sz="2400" dirty="0"/>
              <a:t>, </a:t>
            </a:r>
            <a:r>
              <a:rPr lang="fr-CA" sz="2400" dirty="0" err="1"/>
              <a:t>we</a:t>
            </a:r>
            <a:r>
              <a:rPr lang="fr-CA" sz="2400" dirty="0"/>
              <a:t> </a:t>
            </a:r>
            <a:r>
              <a:rPr lang="fr-CA" sz="2400" dirty="0" err="1"/>
              <a:t>get</a:t>
            </a:r>
            <a:r>
              <a:rPr lang="fr-CA" sz="2400" dirty="0"/>
              <a:t> the </a:t>
            </a:r>
            <a:r>
              <a:rPr lang="fr-CA" sz="2400" dirty="0" err="1"/>
              <a:t>following</a:t>
            </a:r>
            <a:r>
              <a:rPr lang="fr-CA" sz="2400" dirty="0"/>
              <a:t> system of </a:t>
            </a:r>
            <a:r>
              <a:rPr lang="fr-CA" sz="2400" dirty="0" err="1"/>
              <a:t>equations</a:t>
            </a:r>
            <a:r>
              <a:rPr lang="fr-CA" sz="2400" dirty="0"/>
              <a:t> </a:t>
            </a:r>
            <a:r>
              <a:rPr lang="fr-CA" sz="2400" dirty="0" err="1"/>
              <a:t>that</a:t>
            </a:r>
            <a:r>
              <a:rPr lang="fr-CA" sz="2400" dirty="0"/>
              <a:t> </a:t>
            </a:r>
            <a:r>
              <a:rPr lang="fr-CA" sz="2400" dirty="0" err="1"/>
              <a:t>specify</a:t>
            </a:r>
            <a:r>
              <a:rPr lang="fr-CA" sz="2400" dirty="0"/>
              <a:t> the HH model: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E080889-ACB4-4CCD-8AC2-6E70FCB92AB8}"/>
                  </a:ext>
                </a:extLst>
              </p:cNvPr>
              <p:cNvSpPr txBox="1"/>
              <p:nvPr/>
            </p:nvSpPr>
            <p:spPr>
              <a:xfrm>
                <a:off x="490330" y="4984839"/>
                <a:ext cx="1141012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2400" dirty="0"/>
                  <a:t>The </a:t>
                </a:r>
                <a:r>
                  <a:rPr lang="fr-CA" sz="2400" dirty="0" err="1"/>
                  <a:t>functions</a:t>
                </a:r>
                <a:r>
                  <a:rPr lang="fr-CA" sz="2400" dirty="0"/>
                  <a:t> </a:t>
                </a:r>
                <a14:m>
                  <m:oMath xmlns:m="http://schemas.openxmlformats.org/officeDocument/2006/math">
                    <m:r>
                      <a:rPr lang="fr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CA" sz="2400" dirty="0"/>
                  <a:t> and </a:t>
                </a:r>
                <a14:m>
                  <m:oMath xmlns:m="http://schemas.openxmlformats.org/officeDocument/2006/math">
                    <m:r>
                      <a:rPr lang="fr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CA" sz="2400" dirty="0"/>
                  <a:t> stand </a:t>
                </a:r>
                <a:r>
                  <a:rPr lang="fr-CA" sz="2400" dirty="0" err="1"/>
                  <a:t>respectively</a:t>
                </a:r>
                <a:r>
                  <a:rPr lang="fr-CA" sz="2400" dirty="0"/>
                  <a:t> for the </a:t>
                </a:r>
                <a:r>
                  <a:rPr lang="fr-CA" sz="2400" b="1" dirty="0" err="1">
                    <a:solidFill>
                      <a:srgbClr val="0070C0"/>
                    </a:solidFill>
                  </a:rPr>
                  <a:t>opening</a:t>
                </a:r>
                <a:r>
                  <a:rPr lang="fr-CA" sz="2400" dirty="0"/>
                  <a:t> and </a:t>
                </a:r>
                <a:r>
                  <a:rPr lang="fr-CA" sz="2400" b="1" dirty="0" err="1">
                    <a:solidFill>
                      <a:srgbClr val="0070C0"/>
                    </a:solidFill>
                  </a:rPr>
                  <a:t>closing</a:t>
                </a:r>
                <a:r>
                  <a:rPr lang="fr-CA" sz="2400" dirty="0"/>
                  <a:t> rate </a:t>
                </a:r>
                <a:r>
                  <a:rPr lang="fr-CA" sz="2400" dirty="0" err="1"/>
                  <a:t>functions</a:t>
                </a:r>
                <a:r>
                  <a:rPr lang="fr-CA" sz="2400" dirty="0"/>
                  <a:t> of the </a:t>
                </a:r>
                <a:r>
                  <a:rPr lang="fr-CA" sz="2400" dirty="0" err="1"/>
                  <a:t>gating</a:t>
                </a:r>
                <a:r>
                  <a:rPr lang="fr-CA" sz="2400" dirty="0"/>
                  <a:t> variables.</a:t>
                </a:r>
              </a:p>
              <a:p>
                <a:endParaRPr lang="fr-CA" sz="24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E080889-ACB4-4CCD-8AC2-6E70FCB92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30" y="4984839"/>
                <a:ext cx="11410121" cy="1200329"/>
              </a:xfrm>
              <a:prstGeom prst="rect">
                <a:avLst/>
              </a:prstGeom>
              <a:blipFill>
                <a:blip r:embed="rId5"/>
                <a:stretch>
                  <a:fillRect l="-801" t="-4061" r="-32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9365A09-5C06-44F4-A966-7D14F0100A4E}"/>
              </a:ext>
            </a:extLst>
          </p:cNvPr>
          <p:cNvSpPr/>
          <p:nvPr/>
        </p:nvSpPr>
        <p:spPr>
          <a:xfrm>
            <a:off x="486227" y="6008724"/>
            <a:ext cx="104562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400" dirty="0"/>
              <a:t>Due to the </a:t>
            </a:r>
            <a:r>
              <a:rPr lang="fr-CA" sz="2400" dirty="0" err="1"/>
              <a:t>form</a:t>
            </a:r>
            <a:r>
              <a:rPr lang="fr-CA" sz="2400" dirty="0"/>
              <a:t> of the </a:t>
            </a:r>
            <a:r>
              <a:rPr lang="fr-CA" sz="2400" dirty="0" err="1"/>
              <a:t>equations</a:t>
            </a:r>
            <a:r>
              <a:rPr lang="fr-CA" sz="2400" dirty="0"/>
              <a:t>, the </a:t>
            </a:r>
            <a:r>
              <a:rPr lang="fr-CA" sz="2400" dirty="0" err="1"/>
              <a:t>gating</a:t>
            </a:r>
            <a:r>
              <a:rPr lang="fr-CA" sz="2400" dirty="0"/>
              <a:t> variables </a:t>
            </a:r>
            <a:r>
              <a:rPr lang="fr-CA" sz="2400" dirty="0" err="1"/>
              <a:t>will</a:t>
            </a:r>
            <a:r>
              <a:rPr lang="fr-CA" sz="2400" dirty="0"/>
              <a:t> </a:t>
            </a:r>
            <a:r>
              <a:rPr lang="fr-CA" sz="2400" dirty="0" err="1"/>
              <a:t>always</a:t>
            </a:r>
            <a:r>
              <a:rPr lang="fr-CA" sz="2400" dirty="0"/>
              <a:t> </a:t>
            </a:r>
            <a:r>
              <a:rPr lang="fr-CA" sz="2400" dirty="0" err="1"/>
              <a:t>remain</a:t>
            </a:r>
            <a:r>
              <a:rPr lang="fr-CA" sz="2400" dirty="0"/>
              <a:t> </a:t>
            </a:r>
            <a:r>
              <a:rPr lang="fr-CA" sz="2400" dirty="0" err="1"/>
              <a:t>between</a:t>
            </a:r>
            <a:r>
              <a:rPr lang="fr-CA" sz="2400" dirty="0"/>
              <a:t> 0 and 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6ECF60E-6EB6-4BDF-B058-3235A8DE509F}"/>
                  </a:ext>
                </a:extLst>
              </p:cNvPr>
              <p:cNvSpPr txBox="1"/>
              <p:nvPr/>
            </p:nvSpPr>
            <p:spPr>
              <a:xfrm>
                <a:off x="1612150" y="3283461"/>
                <a:ext cx="412728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6ECF60E-6EB6-4BDF-B058-3235A8DE5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150" y="3283461"/>
                <a:ext cx="4127284" cy="7012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2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0D6148-58C0-44F3-8497-D5CFC9C5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The </a:t>
            </a:r>
            <a:r>
              <a:rPr lang="fr-CA" b="1" dirty="0" err="1">
                <a:solidFill>
                  <a:schemeClr val="accent1"/>
                </a:solidFill>
              </a:rPr>
              <a:t>behaviour</a:t>
            </a:r>
            <a:r>
              <a:rPr lang="fr-CA" b="1" dirty="0">
                <a:solidFill>
                  <a:schemeClr val="accent1"/>
                </a:solidFill>
              </a:rPr>
              <a:t> of </a:t>
            </a:r>
            <a:r>
              <a:rPr lang="fr-CA" b="1" i="1" dirty="0">
                <a:solidFill>
                  <a:schemeClr val="accent1"/>
                </a:solidFill>
              </a:rPr>
              <a:t>m</a:t>
            </a:r>
            <a:r>
              <a:rPr lang="fr-CA" b="1" dirty="0">
                <a:solidFill>
                  <a:schemeClr val="accent1"/>
                </a:solidFill>
              </a:rPr>
              <a:t>, </a:t>
            </a:r>
            <a:r>
              <a:rPr lang="fr-CA" b="1" i="1" dirty="0">
                <a:solidFill>
                  <a:schemeClr val="accent1"/>
                </a:solidFill>
              </a:rPr>
              <a:t>n</a:t>
            </a:r>
            <a:r>
              <a:rPr lang="fr-CA" b="1" dirty="0">
                <a:solidFill>
                  <a:schemeClr val="accent1"/>
                </a:solidFill>
              </a:rPr>
              <a:t> and h </a:t>
            </a:r>
            <a:r>
              <a:rPr lang="fr-CA" b="1" dirty="0" err="1">
                <a:solidFill>
                  <a:schemeClr val="accent1"/>
                </a:solidFill>
              </a:rPr>
              <a:t>gates</a:t>
            </a:r>
            <a:endParaRPr lang="fr-CA" b="1" dirty="0">
              <a:solidFill>
                <a:schemeClr val="accent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2A4A385-8579-19D9-F77A-4FEC81E9F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38" y="1854569"/>
            <a:ext cx="4142175" cy="32205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2C99D60-1618-F063-306B-88EBC8CE3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905" y="1984773"/>
            <a:ext cx="4243393" cy="30902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4C8652D-98CD-21F4-98D8-2C5B6E5CECF8}"/>
              </a:ext>
            </a:extLst>
          </p:cNvPr>
          <p:cNvSpPr txBox="1"/>
          <p:nvPr/>
        </p:nvSpPr>
        <p:spPr>
          <a:xfrm>
            <a:off x="838200" y="5403273"/>
            <a:ext cx="1011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 err="1"/>
              <a:t>These</a:t>
            </a:r>
            <a:r>
              <a:rPr lang="fr-CA" sz="2000" dirty="0"/>
              <a:t> figures are </a:t>
            </a:r>
            <a:r>
              <a:rPr lang="fr-CA" sz="2000" dirty="0" err="1"/>
              <a:t>difficult</a:t>
            </a:r>
            <a:r>
              <a:rPr lang="fr-CA" sz="2000" dirty="0"/>
              <a:t> to </a:t>
            </a:r>
            <a:r>
              <a:rPr lang="fr-CA" sz="2000" dirty="0" err="1"/>
              <a:t>interpret</a:t>
            </a:r>
            <a:r>
              <a:rPr lang="fr-CA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0537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7E131-619B-40FD-99CD-0DE2E5086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08" y="2860112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72738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86EBA14-0884-9FAF-F896-284F995D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The </a:t>
            </a:r>
            <a:r>
              <a:rPr lang="fr-CA" b="1" dirty="0" err="1">
                <a:solidFill>
                  <a:schemeClr val="accent1"/>
                </a:solidFill>
              </a:rPr>
              <a:t>behaviour</a:t>
            </a:r>
            <a:r>
              <a:rPr lang="fr-CA" b="1" dirty="0">
                <a:solidFill>
                  <a:schemeClr val="accent1"/>
                </a:solidFill>
              </a:rPr>
              <a:t> of </a:t>
            </a:r>
            <a:r>
              <a:rPr lang="fr-CA" b="1" i="1" dirty="0">
                <a:solidFill>
                  <a:schemeClr val="accent1"/>
                </a:solidFill>
              </a:rPr>
              <a:t>m</a:t>
            </a:r>
            <a:r>
              <a:rPr lang="fr-CA" b="1" dirty="0">
                <a:solidFill>
                  <a:schemeClr val="accent1"/>
                </a:solidFill>
              </a:rPr>
              <a:t>, </a:t>
            </a:r>
            <a:r>
              <a:rPr lang="fr-CA" b="1" i="1" dirty="0">
                <a:solidFill>
                  <a:schemeClr val="accent1"/>
                </a:solidFill>
              </a:rPr>
              <a:t>n</a:t>
            </a:r>
            <a:r>
              <a:rPr lang="fr-CA" b="1" dirty="0">
                <a:solidFill>
                  <a:schemeClr val="accent1"/>
                </a:solidFill>
              </a:rPr>
              <a:t> and h </a:t>
            </a:r>
            <a:r>
              <a:rPr lang="fr-CA" b="1" dirty="0" err="1">
                <a:solidFill>
                  <a:schemeClr val="accent1"/>
                </a:solidFill>
              </a:rPr>
              <a:t>gates</a:t>
            </a:r>
            <a:endParaRPr lang="fr-CA" b="1" dirty="0">
              <a:solidFill>
                <a:schemeClr val="accent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D745856-BCD1-5A95-13FD-0A344B4EB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0541"/>
            <a:ext cx="3124636" cy="121937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551695A-F65E-794E-7E89-FFC87C36C011}"/>
              </a:ext>
            </a:extLst>
          </p:cNvPr>
          <p:cNvSpPr txBox="1"/>
          <p:nvPr/>
        </p:nvSpPr>
        <p:spPr>
          <a:xfrm>
            <a:off x="1140031" y="1490633"/>
            <a:ext cx="8063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 err="1"/>
              <a:t>We</a:t>
            </a:r>
            <a:r>
              <a:rPr lang="fr-CA" sz="2000" dirty="0"/>
              <a:t> can </a:t>
            </a:r>
            <a:r>
              <a:rPr lang="fr-CA" sz="2000" dirty="0" err="1"/>
              <a:t>compute</a:t>
            </a:r>
            <a:r>
              <a:rPr lang="fr-CA" sz="2000" dirty="0"/>
              <a:t> the </a:t>
            </a:r>
            <a:r>
              <a:rPr lang="fr-CA" sz="2000" dirty="0" err="1"/>
              <a:t>equilibrium</a:t>
            </a:r>
            <a:r>
              <a:rPr lang="fr-CA" sz="2000" dirty="0"/>
              <a:t> values and time constants of </a:t>
            </a:r>
            <a:r>
              <a:rPr lang="fr-CA" sz="2000" dirty="0" err="1"/>
              <a:t>these</a:t>
            </a:r>
            <a:r>
              <a:rPr lang="fr-CA" sz="2000" dirty="0"/>
              <a:t> </a:t>
            </a:r>
            <a:r>
              <a:rPr lang="fr-CA" sz="2000" dirty="0" err="1"/>
              <a:t>gates</a:t>
            </a:r>
            <a:endParaRPr lang="fr-CA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A2997F6-92A7-E643-530B-66D24129D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457" y="2149355"/>
            <a:ext cx="2838846" cy="8668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56D3F36-DF11-5786-5850-9FD67996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49837"/>
            <a:ext cx="4169620" cy="324303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E228915-DDD0-7DB9-A780-C19B0F13A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280" y="3275814"/>
            <a:ext cx="4151089" cy="319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13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7223E2-B6A8-4FE4-8CF5-9D174387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b="1" dirty="0">
                <a:solidFill>
                  <a:srgbClr val="0070C0"/>
                </a:solidFill>
              </a:rPr>
              <a:t>Qualitative </a:t>
            </a:r>
            <a:r>
              <a:rPr lang="fr-CA" b="1" dirty="0" err="1">
                <a:solidFill>
                  <a:srgbClr val="0070C0"/>
                </a:solidFill>
              </a:rPr>
              <a:t>behaviour</a:t>
            </a:r>
            <a:r>
              <a:rPr lang="fr-CA" b="1" dirty="0">
                <a:solidFill>
                  <a:srgbClr val="0070C0"/>
                </a:solidFill>
              </a:rPr>
              <a:t> of the Hodgkin-Huxley 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83014E-C856-41CB-931D-7AD6EE81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A" sz="2400" dirty="0"/>
              <a:t>The </a:t>
            </a:r>
            <a:r>
              <a:rPr lang="fr-CA" sz="2400" dirty="0" err="1"/>
              <a:t>parameter</a:t>
            </a:r>
            <a:r>
              <a:rPr lang="fr-CA" sz="2400" dirty="0"/>
              <a:t> </a:t>
            </a:r>
            <a:r>
              <a:rPr lang="fr-CA" sz="2400" b="1" i="1" dirty="0">
                <a:solidFill>
                  <a:srgbClr val="0070C0"/>
                </a:solidFill>
              </a:rPr>
              <a:t>I</a:t>
            </a:r>
            <a:r>
              <a:rPr lang="fr-CA" sz="2400" dirty="0"/>
              <a:t> corresponds to the </a:t>
            </a:r>
            <a:r>
              <a:rPr lang="fr-CA" sz="2400" dirty="0" err="1"/>
              <a:t>external</a:t>
            </a:r>
            <a:r>
              <a:rPr lang="fr-CA" sz="2400" dirty="0"/>
              <a:t> </a:t>
            </a:r>
            <a:r>
              <a:rPr lang="fr-CA" sz="2400" dirty="0" err="1"/>
              <a:t>current</a:t>
            </a:r>
            <a:r>
              <a:rPr lang="fr-CA" sz="2400" dirty="0"/>
              <a:t> </a:t>
            </a:r>
            <a:r>
              <a:rPr lang="fr-CA" sz="2400" dirty="0" err="1"/>
              <a:t>injected</a:t>
            </a:r>
            <a:r>
              <a:rPr lang="fr-CA" sz="2400" dirty="0"/>
              <a:t> </a:t>
            </a:r>
            <a:r>
              <a:rPr lang="fr-CA" sz="2400" dirty="0" err="1"/>
              <a:t>into</a:t>
            </a:r>
            <a:r>
              <a:rPr lang="fr-CA" sz="2400" dirty="0"/>
              <a:t> the </a:t>
            </a:r>
            <a:r>
              <a:rPr lang="fr-CA" sz="2400" dirty="0" err="1"/>
              <a:t>cell</a:t>
            </a:r>
            <a:r>
              <a:rPr lang="fr-CA" sz="2400" dirty="0"/>
              <a:t>.  </a:t>
            </a:r>
            <a:r>
              <a:rPr lang="fr-CA" sz="2400" dirty="0" err="1"/>
              <a:t>Its</a:t>
            </a:r>
            <a:r>
              <a:rPr lang="fr-CA" sz="2400" dirty="0"/>
              <a:t> value </a:t>
            </a:r>
            <a:r>
              <a:rPr lang="fr-CA" sz="2400" dirty="0" err="1"/>
              <a:t>determines</a:t>
            </a:r>
            <a:r>
              <a:rPr lang="fr-CA" sz="2400" dirty="0"/>
              <a:t> the </a:t>
            </a:r>
            <a:r>
              <a:rPr lang="fr-CA" sz="2400" dirty="0" err="1"/>
              <a:t>behaviour</a:t>
            </a:r>
            <a:r>
              <a:rPr lang="fr-CA" sz="2400" dirty="0"/>
              <a:t> of the </a:t>
            </a:r>
            <a:r>
              <a:rPr lang="fr-CA" sz="2400" dirty="0" err="1"/>
              <a:t>neuron</a:t>
            </a:r>
            <a:endParaRPr lang="fr-CA" sz="2400" dirty="0"/>
          </a:p>
          <a:p>
            <a:endParaRPr lang="fr-CA" sz="2400" dirty="0"/>
          </a:p>
          <a:p>
            <a:pPr marL="457200" indent="-457200">
              <a:buFont typeface="+mj-lt"/>
              <a:buAutoNum type="arabicPeriod"/>
            </a:pPr>
            <a:r>
              <a:rPr lang="fr-CA" sz="2400" dirty="0"/>
              <a:t>If the value of </a:t>
            </a:r>
            <a:r>
              <a:rPr lang="fr-CA" sz="2400" b="1" i="1" dirty="0">
                <a:solidFill>
                  <a:srgbClr val="0070C0"/>
                </a:solidFill>
              </a:rPr>
              <a:t>I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small</a:t>
            </a:r>
            <a:r>
              <a:rPr lang="fr-CA" sz="2400" dirty="0"/>
              <a:t>, </a:t>
            </a:r>
            <a:r>
              <a:rPr lang="fr-CA" sz="2400" dirty="0" err="1"/>
              <a:t>than</a:t>
            </a:r>
            <a:r>
              <a:rPr lang="fr-CA" sz="2400" dirty="0"/>
              <a:t> the </a:t>
            </a:r>
            <a:r>
              <a:rPr lang="fr-CA" sz="2400" dirty="0" err="1"/>
              <a:t>neuron</a:t>
            </a:r>
            <a:r>
              <a:rPr lang="fr-CA" sz="2400" dirty="0"/>
              <a:t> </a:t>
            </a:r>
            <a:r>
              <a:rPr lang="fr-CA" sz="2400" dirty="0" err="1"/>
              <a:t>remains</a:t>
            </a:r>
            <a:r>
              <a:rPr lang="fr-CA" sz="2400" dirty="0"/>
              <a:t> at </a:t>
            </a:r>
            <a:r>
              <a:rPr lang="fr-CA" sz="2400" dirty="0" err="1"/>
              <a:t>resting</a:t>
            </a:r>
            <a:r>
              <a:rPr lang="fr-CA" sz="2400" dirty="0"/>
              <a:t> state.</a:t>
            </a:r>
          </a:p>
          <a:p>
            <a:pPr marL="457200" indent="-457200">
              <a:buFont typeface="+mj-lt"/>
              <a:buAutoNum type="arabicPeriod"/>
            </a:pPr>
            <a:endParaRPr lang="fr-CA" sz="2400" dirty="0"/>
          </a:p>
          <a:p>
            <a:pPr marL="457200" indent="-457200">
              <a:buFont typeface="+mj-lt"/>
              <a:buAutoNum type="arabicPeriod"/>
            </a:pPr>
            <a:r>
              <a:rPr lang="fr-CA" sz="2400" dirty="0"/>
              <a:t>For </a:t>
            </a:r>
            <a:r>
              <a:rPr lang="fr-CA" sz="2400" dirty="0" err="1"/>
              <a:t>intermediate</a:t>
            </a:r>
            <a:r>
              <a:rPr lang="fr-CA" sz="2400" dirty="0"/>
              <a:t> values of </a:t>
            </a:r>
            <a:r>
              <a:rPr lang="fr-CA" sz="2400" b="1" i="1" dirty="0">
                <a:solidFill>
                  <a:srgbClr val="0070C0"/>
                </a:solidFill>
              </a:rPr>
              <a:t>I</a:t>
            </a:r>
            <a:r>
              <a:rPr lang="fr-CA" sz="2400" dirty="0"/>
              <a:t>, the </a:t>
            </a:r>
            <a:r>
              <a:rPr lang="fr-CA" sz="2400" dirty="0" err="1"/>
              <a:t>neuron</a:t>
            </a:r>
            <a:r>
              <a:rPr lang="fr-CA" sz="2400" dirty="0"/>
              <a:t> </a:t>
            </a:r>
            <a:r>
              <a:rPr lang="fr-CA" sz="2400" dirty="0" err="1"/>
              <a:t>emits</a:t>
            </a:r>
            <a:r>
              <a:rPr lang="fr-CA" sz="2400" dirty="0"/>
              <a:t> action </a:t>
            </a:r>
            <a:r>
              <a:rPr lang="fr-CA" sz="2400" dirty="0" err="1"/>
              <a:t>potentials</a:t>
            </a:r>
            <a:r>
              <a:rPr lang="fr-CA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fr-CA" sz="2400" dirty="0"/>
          </a:p>
          <a:p>
            <a:pPr marL="457200" indent="-457200">
              <a:buFont typeface="+mj-lt"/>
              <a:buAutoNum type="arabicPeriod"/>
            </a:pPr>
            <a:r>
              <a:rPr lang="fr-CA" sz="2400" dirty="0"/>
              <a:t>For </a:t>
            </a:r>
            <a:r>
              <a:rPr lang="fr-CA" sz="2400" dirty="0" err="1"/>
              <a:t>very</a:t>
            </a:r>
            <a:r>
              <a:rPr lang="fr-CA" sz="2400" dirty="0"/>
              <a:t> </a:t>
            </a:r>
            <a:r>
              <a:rPr lang="fr-CA" sz="2400" dirty="0" err="1"/>
              <a:t>strong</a:t>
            </a:r>
            <a:r>
              <a:rPr lang="fr-CA" sz="2400" dirty="0"/>
              <a:t> values of </a:t>
            </a:r>
            <a:r>
              <a:rPr lang="fr-CA" sz="2400" b="1" i="1" dirty="0">
                <a:solidFill>
                  <a:srgbClr val="0070C0"/>
                </a:solidFill>
              </a:rPr>
              <a:t>I</a:t>
            </a:r>
            <a:r>
              <a:rPr lang="fr-CA" sz="2400" dirty="0"/>
              <a:t>, the </a:t>
            </a:r>
            <a:r>
              <a:rPr lang="fr-CA" sz="2400" dirty="0" err="1"/>
              <a:t>neuron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in an inactive </a:t>
            </a:r>
            <a:r>
              <a:rPr lang="fr-CA" sz="2400" dirty="0" err="1"/>
              <a:t>depolarized</a:t>
            </a:r>
            <a:r>
              <a:rPr lang="fr-CA" sz="2400" dirty="0"/>
              <a:t> state. </a:t>
            </a:r>
          </a:p>
        </p:txBody>
      </p:sp>
    </p:spTree>
    <p:extLst>
      <p:ext uri="{BB962C8B-B14F-4D97-AF65-F5344CB8AC3E}">
        <p14:creationId xmlns:p14="http://schemas.microsoft.com/office/powerpoint/2010/main" val="182986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7E76D79-AB30-A913-CE65-2734513CE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A" b="1" dirty="0">
                <a:solidFill>
                  <a:srgbClr val="0070C0"/>
                </a:solidFill>
              </a:rPr>
              <a:t>Qualitative </a:t>
            </a:r>
            <a:r>
              <a:rPr lang="fr-CA" b="1" dirty="0" err="1">
                <a:solidFill>
                  <a:srgbClr val="0070C0"/>
                </a:solidFill>
              </a:rPr>
              <a:t>behaviour</a:t>
            </a:r>
            <a:r>
              <a:rPr lang="fr-CA" b="1" dirty="0">
                <a:solidFill>
                  <a:srgbClr val="0070C0"/>
                </a:solidFill>
              </a:rPr>
              <a:t> of the Hodgkin-Huxley model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84ECD1B-F4BB-4A9B-BEFA-8533EC625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78" y="2668430"/>
            <a:ext cx="4164463" cy="322427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DC27F79-55B8-B506-7AB1-98A9F4682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321" y="2668431"/>
            <a:ext cx="4533456" cy="322427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15FA0E1-8594-28BF-A409-0C775A1AA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260" y="2668430"/>
            <a:ext cx="3937876" cy="308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80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553BB45-27E3-BF17-03E7-1CF6FF0A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005" y="1754549"/>
            <a:ext cx="5898849" cy="460379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B4CA022A-A515-8743-021E-8C672F02E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A" b="1" dirty="0">
                <a:solidFill>
                  <a:srgbClr val="0070C0"/>
                </a:solidFill>
              </a:rPr>
              <a:t>Qualitative </a:t>
            </a:r>
            <a:r>
              <a:rPr lang="fr-CA" b="1" dirty="0" err="1">
                <a:solidFill>
                  <a:srgbClr val="0070C0"/>
                </a:solidFill>
              </a:rPr>
              <a:t>behaviour</a:t>
            </a:r>
            <a:r>
              <a:rPr lang="fr-CA" b="1" dirty="0">
                <a:solidFill>
                  <a:srgbClr val="0070C0"/>
                </a:solidFill>
              </a:rPr>
              <a:t> of the Hodgkin-Huxley model</a:t>
            </a:r>
          </a:p>
        </p:txBody>
      </p:sp>
    </p:spTree>
    <p:extLst>
      <p:ext uri="{BB962C8B-B14F-4D97-AF65-F5344CB8AC3E}">
        <p14:creationId xmlns:p14="http://schemas.microsoft.com/office/powerpoint/2010/main" val="1130546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B4915-FDEA-4D11-8977-2198DDFBA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452" y="-134191"/>
            <a:ext cx="10515600" cy="1325563"/>
          </a:xfrm>
        </p:spPr>
        <p:txBody>
          <a:bodyPr/>
          <a:lstStyle/>
          <a:p>
            <a:r>
              <a:rPr lang="fr-CA" b="1" dirty="0" err="1">
                <a:solidFill>
                  <a:srgbClr val="0070C0"/>
                </a:solidFill>
              </a:rPr>
              <a:t>Leaky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Integrate</a:t>
            </a:r>
            <a:r>
              <a:rPr lang="fr-CA" b="1" dirty="0">
                <a:solidFill>
                  <a:srgbClr val="0070C0"/>
                </a:solidFill>
              </a:rPr>
              <a:t> and </a:t>
            </a:r>
            <a:r>
              <a:rPr lang="fr-CA" b="1" dirty="0" err="1">
                <a:solidFill>
                  <a:srgbClr val="0070C0"/>
                </a:solidFill>
              </a:rPr>
              <a:t>Fire</a:t>
            </a:r>
            <a:r>
              <a:rPr lang="fr-CA" b="1" dirty="0">
                <a:solidFill>
                  <a:srgbClr val="0070C0"/>
                </a:solidFill>
              </a:rPr>
              <a:t> model (LIF)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E813E8-5DB4-4C75-8CAC-6378D6EE8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6728"/>
            <a:ext cx="10515600" cy="917575"/>
          </a:xfrm>
        </p:spPr>
        <p:txBody>
          <a:bodyPr>
            <a:noAutofit/>
          </a:bodyPr>
          <a:lstStyle/>
          <a:p>
            <a:r>
              <a:rPr lang="fr-CA" sz="2400" dirty="0"/>
              <a:t>One possible simplification </a:t>
            </a:r>
            <a:r>
              <a:rPr lang="fr-CA" sz="2400" dirty="0" err="1"/>
              <a:t>is</a:t>
            </a:r>
            <a:r>
              <a:rPr lang="fr-CA" sz="2400" dirty="0"/>
              <a:t> to omit the description of the action </a:t>
            </a:r>
            <a:r>
              <a:rPr lang="fr-CA" sz="2400" dirty="0" err="1"/>
              <a:t>potential</a:t>
            </a:r>
            <a:r>
              <a:rPr lang="fr-CA" sz="2400" dirty="0"/>
              <a:t> </a:t>
            </a:r>
            <a:r>
              <a:rPr lang="fr-CA" sz="2400" dirty="0" err="1"/>
              <a:t>altogether</a:t>
            </a:r>
            <a:r>
              <a:rPr lang="fr-CA" sz="2400" dirty="0"/>
              <a:t>.</a:t>
            </a:r>
          </a:p>
          <a:p>
            <a:pPr marL="0" indent="0">
              <a:buNone/>
            </a:pPr>
            <a:endParaRPr lang="fr-CA" sz="2400" dirty="0"/>
          </a:p>
          <a:p>
            <a:r>
              <a:rPr lang="fr-CA" sz="2400" dirty="0"/>
              <a:t>This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interesting</a:t>
            </a:r>
            <a:r>
              <a:rPr lang="fr-CA" sz="2400" dirty="0"/>
              <a:t> </a:t>
            </a:r>
            <a:r>
              <a:rPr lang="fr-CA" sz="2400" dirty="0" err="1"/>
              <a:t>from</a:t>
            </a:r>
            <a:r>
              <a:rPr lang="fr-CA" sz="2400" dirty="0"/>
              <a:t> the point of </a:t>
            </a:r>
            <a:r>
              <a:rPr lang="fr-CA" sz="2400" dirty="0" err="1"/>
              <a:t>view</a:t>
            </a:r>
            <a:r>
              <a:rPr lang="fr-CA" sz="2400" dirty="0"/>
              <a:t> of model </a:t>
            </a:r>
            <a:r>
              <a:rPr lang="fr-CA" sz="2400" dirty="0" err="1"/>
              <a:t>simplicity</a:t>
            </a:r>
            <a:r>
              <a:rPr lang="fr-CA" sz="2400" dirty="0"/>
              <a:t> </a:t>
            </a:r>
            <a:r>
              <a:rPr lang="fr-CA" sz="2400" dirty="0" err="1"/>
              <a:t>since</a:t>
            </a:r>
            <a:r>
              <a:rPr lang="fr-CA" sz="2400" dirty="0"/>
              <a:t> the </a:t>
            </a:r>
            <a:r>
              <a:rPr lang="fr-CA" sz="2400" dirty="0" err="1"/>
              <a:t>typical</a:t>
            </a:r>
            <a:r>
              <a:rPr lang="fr-CA" sz="2400" dirty="0"/>
              <a:t> </a:t>
            </a:r>
            <a:r>
              <a:rPr lang="fr-CA" sz="2400" dirty="0" err="1"/>
              <a:t>shape</a:t>
            </a:r>
            <a:r>
              <a:rPr lang="fr-CA" sz="2400" dirty="0"/>
              <a:t> of an action </a:t>
            </a:r>
            <a:r>
              <a:rPr lang="fr-CA" sz="2400" dirty="0" err="1"/>
              <a:t>potential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rather</a:t>
            </a:r>
            <a:r>
              <a:rPr lang="fr-CA" sz="2400" dirty="0"/>
              <a:t> </a:t>
            </a:r>
            <a:r>
              <a:rPr lang="fr-CA" sz="2400" dirty="0" err="1"/>
              <a:t>difficult</a:t>
            </a:r>
            <a:r>
              <a:rPr lang="fr-CA" sz="2400" dirty="0"/>
              <a:t> to </a:t>
            </a:r>
            <a:r>
              <a:rPr lang="fr-CA" sz="2400" dirty="0" err="1"/>
              <a:t>replicate</a:t>
            </a:r>
            <a:r>
              <a:rPr lang="fr-CA" sz="2400" dirty="0"/>
              <a:t>. </a:t>
            </a:r>
          </a:p>
        </p:txBody>
      </p:sp>
      <p:pic>
        <p:nvPicPr>
          <p:cNvPr id="7170" name="Picture 2" descr="https://teachmephysiology.com/wp-content/uploads/2018/08/action-potential.png">
            <a:extLst>
              <a:ext uri="{FF2B5EF4-FFF2-40B4-BE49-F238E27FC236}">
                <a16:creationId xmlns:a16="http://schemas.microsoft.com/office/drawing/2014/main" id="{F0FBA955-10D1-4053-945F-FAAFA8DC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1" y="3235590"/>
            <a:ext cx="3667224" cy="362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298ADF41-D6F8-4924-8CE8-6AAA62A44469}"/>
              </a:ext>
            </a:extLst>
          </p:cNvPr>
          <p:cNvSpPr/>
          <p:nvPr/>
        </p:nvSpPr>
        <p:spPr>
          <a:xfrm>
            <a:off x="3549451" y="3674807"/>
            <a:ext cx="3028330" cy="2873477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45E986F-3955-4DCA-B110-3F282F5C2059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3992940" y="4095618"/>
            <a:ext cx="2211215" cy="201021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89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6E4BA8-B75C-4479-8D82-4C7A9319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 err="1">
                <a:solidFill>
                  <a:srgbClr val="0070C0"/>
                </a:solidFill>
              </a:rPr>
              <a:t>Leaky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Integrate</a:t>
            </a:r>
            <a:r>
              <a:rPr lang="fr-CA" b="1" dirty="0">
                <a:solidFill>
                  <a:srgbClr val="0070C0"/>
                </a:solidFill>
              </a:rPr>
              <a:t> and </a:t>
            </a:r>
            <a:r>
              <a:rPr lang="fr-CA" b="1" dirty="0" err="1">
                <a:solidFill>
                  <a:srgbClr val="0070C0"/>
                </a:solidFill>
              </a:rPr>
              <a:t>Fire</a:t>
            </a:r>
            <a:r>
              <a:rPr lang="fr-CA" b="1" dirty="0">
                <a:solidFill>
                  <a:srgbClr val="0070C0"/>
                </a:solidFill>
              </a:rPr>
              <a:t> model (LIF)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4DF05E2-9367-448B-AB5D-33960C2A3C35}"/>
              </a:ext>
            </a:extLst>
          </p:cNvPr>
          <p:cNvSpPr txBox="1"/>
          <p:nvPr/>
        </p:nvSpPr>
        <p:spPr>
          <a:xfrm>
            <a:off x="1074053" y="1506022"/>
            <a:ext cx="708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equation</a:t>
            </a:r>
            <a:r>
              <a:rPr lang="fr-CA" sz="2400" dirty="0"/>
              <a:t> </a:t>
            </a:r>
            <a:r>
              <a:rPr lang="fr-CA" sz="2400" dirty="0" err="1"/>
              <a:t>specifying</a:t>
            </a:r>
            <a:r>
              <a:rPr lang="fr-CA" sz="2400" dirty="0"/>
              <a:t> the </a:t>
            </a:r>
            <a:r>
              <a:rPr lang="fr-CA" sz="2400" b="1" dirty="0">
                <a:solidFill>
                  <a:srgbClr val="0070C0"/>
                </a:solidFill>
              </a:rPr>
              <a:t>LIF</a:t>
            </a:r>
            <a:r>
              <a:rPr lang="fr-CA" sz="2400" dirty="0"/>
              <a:t> model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given</a:t>
            </a:r>
            <a:r>
              <a:rPr lang="fr-CA" sz="2400" dirty="0"/>
              <a:t>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FAC3E75-9B48-4908-9A58-160D13F48A20}"/>
                  </a:ext>
                </a:extLst>
              </p:cNvPr>
              <p:cNvSpPr txBox="1"/>
              <p:nvPr/>
            </p:nvSpPr>
            <p:spPr>
              <a:xfrm>
                <a:off x="2347083" y="2157650"/>
                <a:ext cx="3926075" cy="13478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f>
                        <m:fPr>
                          <m:ctrlP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𝒅𝑽</m:t>
                          </m:r>
                        </m:num>
                        <m:den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d>
                        <m:dPr>
                          <m:ctrlP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fr-CA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b>
                          </m:sSub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b="1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𝒓𝒆𝒔𝒆𝒕</m:t>
                          </m:r>
                        </m:sub>
                      </m:sSub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𝒊𝒇</m:t>
                      </m:r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fr-CA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fr-CA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𝒕𝒓𝒆𝒔𝒉</m:t>
                          </m:r>
                        </m:sub>
                      </m:sSub>
                    </m:oMath>
                  </m:oMathPara>
                </a14:m>
                <a:endParaRPr lang="fr-CA" sz="2400" b="1" dirty="0"/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FAC3E75-9B48-4908-9A58-160D13F48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083" y="2157650"/>
                <a:ext cx="3926075" cy="1347869"/>
              </a:xfrm>
              <a:prstGeom prst="rect">
                <a:avLst/>
              </a:prstGeom>
              <a:blipFill>
                <a:blip r:embed="rId2"/>
                <a:stretch>
                  <a:fillRect l="-1242" r="-62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245E0C0D-23FB-42F4-B0DB-B26CAEF1AEE4}"/>
              </a:ext>
            </a:extLst>
          </p:cNvPr>
          <p:cNvSpPr txBox="1"/>
          <p:nvPr/>
        </p:nvSpPr>
        <p:spPr>
          <a:xfrm>
            <a:off x="1074053" y="4780900"/>
            <a:ext cx="10043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LIF model </a:t>
            </a:r>
            <a:r>
              <a:rPr lang="fr-CA" sz="2400" dirty="0" err="1"/>
              <a:t>is</a:t>
            </a:r>
            <a:r>
              <a:rPr lang="fr-CA" sz="2400" dirty="0"/>
              <a:t> not </a:t>
            </a:r>
            <a:r>
              <a:rPr lang="fr-CA" sz="2400" dirty="0" err="1"/>
              <a:t>specified</a:t>
            </a:r>
            <a:r>
              <a:rPr lang="fr-CA" sz="2400" dirty="0"/>
              <a:t> by </a:t>
            </a:r>
            <a:r>
              <a:rPr lang="fr-CA" sz="2400" dirty="0" err="1"/>
              <a:t>ODEs</a:t>
            </a:r>
            <a:r>
              <a:rPr lang="fr-CA" sz="2400" dirty="0"/>
              <a:t>.  </a:t>
            </a:r>
          </a:p>
          <a:p>
            <a:r>
              <a:rPr lang="fr-CA" sz="2400" dirty="0" err="1"/>
              <a:t>Since</a:t>
            </a:r>
            <a:r>
              <a:rPr lang="fr-CA" sz="2400" dirty="0"/>
              <a:t> </a:t>
            </a:r>
            <a:r>
              <a:rPr lang="fr-CA" sz="2400" dirty="0" err="1"/>
              <a:t>it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discontinuous</a:t>
            </a:r>
            <a:r>
              <a:rPr lang="fr-CA" sz="2400" dirty="0"/>
              <a:t>,  </a:t>
            </a:r>
            <a:r>
              <a:rPr lang="fr-CA" sz="2400" dirty="0" err="1"/>
              <a:t>we</a:t>
            </a:r>
            <a:r>
              <a:rPr lang="fr-CA" sz="2400" dirty="0"/>
              <a:t> </a:t>
            </a:r>
            <a:r>
              <a:rPr lang="fr-CA" sz="2400" dirty="0" err="1"/>
              <a:t>cannot</a:t>
            </a:r>
            <a:r>
              <a:rPr lang="fr-CA" sz="2400" dirty="0"/>
              <a:t> </a:t>
            </a:r>
            <a:r>
              <a:rPr lang="fr-CA" sz="2400" dirty="0" err="1"/>
              <a:t>directly</a:t>
            </a:r>
            <a:r>
              <a:rPr lang="fr-CA" sz="2400" dirty="0"/>
              <a:t> use </a:t>
            </a:r>
            <a:r>
              <a:rPr lang="fr-CA" sz="2400" b="1" i="1" dirty="0" err="1"/>
              <a:t>odeint</a:t>
            </a:r>
            <a:r>
              <a:rPr lang="fr-CA" sz="2400" b="1" i="1" dirty="0"/>
              <a:t>  </a:t>
            </a:r>
            <a:r>
              <a:rPr lang="fr-CA" sz="2400" dirty="0"/>
              <a:t>or</a:t>
            </a:r>
            <a:r>
              <a:rPr lang="fr-CA" sz="2400" b="1" i="1" dirty="0"/>
              <a:t> </a:t>
            </a:r>
            <a:r>
              <a:rPr lang="fr-CA" sz="2400" b="1" i="1" dirty="0" err="1"/>
              <a:t>solve_ivp</a:t>
            </a:r>
            <a:r>
              <a:rPr lang="fr-CA" sz="2400" b="1" i="1" dirty="0"/>
              <a:t> </a:t>
            </a:r>
            <a:r>
              <a:rPr lang="fr-CA" sz="2400" dirty="0"/>
              <a:t>to solve </a:t>
            </a:r>
            <a:r>
              <a:rPr lang="fr-CA" sz="2400" dirty="0" err="1"/>
              <a:t>it</a:t>
            </a:r>
            <a:r>
              <a:rPr lang="fr-CA" sz="2400" dirty="0"/>
              <a:t>.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6105E36-206D-4C4A-B056-F7E6835E638D}"/>
              </a:ext>
            </a:extLst>
          </p:cNvPr>
          <p:cNvSpPr txBox="1"/>
          <p:nvPr/>
        </p:nvSpPr>
        <p:spPr>
          <a:xfrm>
            <a:off x="1074053" y="5846544"/>
            <a:ext cx="9638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We</a:t>
            </a:r>
            <a:r>
              <a:rPr lang="fr-CA" sz="2400" dirty="0"/>
              <a:t> </a:t>
            </a:r>
            <a:r>
              <a:rPr lang="fr-CA" sz="2400" dirty="0" err="1"/>
              <a:t>will</a:t>
            </a:r>
            <a:r>
              <a:rPr lang="fr-CA" sz="2400" dirty="0"/>
              <a:t> solve </a:t>
            </a:r>
            <a:r>
              <a:rPr lang="fr-CA" sz="2400" dirty="0" err="1"/>
              <a:t>it</a:t>
            </a:r>
            <a:r>
              <a:rPr lang="fr-CA" sz="2400" dirty="0"/>
              <a:t> ‘</a:t>
            </a:r>
            <a:r>
              <a:rPr lang="fr-CA" sz="2400" i="1" dirty="0" err="1"/>
              <a:t>manually</a:t>
            </a:r>
            <a:r>
              <a:rPr lang="fr-CA" sz="2400" dirty="0"/>
              <a:t>’, by </a:t>
            </a:r>
            <a:r>
              <a:rPr lang="fr-CA" sz="2400" dirty="0" err="1"/>
              <a:t>updating</a:t>
            </a:r>
            <a:r>
              <a:rPr lang="fr-CA" sz="2400" dirty="0"/>
              <a:t> the value of the membrane </a:t>
            </a:r>
            <a:r>
              <a:rPr lang="fr-CA" sz="2400" dirty="0" err="1"/>
              <a:t>potential</a:t>
            </a:r>
            <a:r>
              <a:rPr lang="fr-CA" sz="2400" dirty="0"/>
              <a:t> at </a:t>
            </a:r>
            <a:r>
              <a:rPr lang="fr-CA" sz="2400" dirty="0" err="1"/>
              <a:t>each</a:t>
            </a:r>
            <a:r>
              <a:rPr lang="fr-CA" sz="2400" dirty="0"/>
              <a:t> time </a:t>
            </a:r>
            <a:r>
              <a:rPr lang="fr-CA" sz="2400" dirty="0" err="1"/>
              <a:t>step</a:t>
            </a:r>
            <a:r>
              <a:rPr lang="fr-CA" sz="2400" dirty="0"/>
              <a:t> in a for </a:t>
            </a:r>
            <a:r>
              <a:rPr lang="fr-CA" sz="2400" dirty="0" err="1"/>
              <a:t>loop</a:t>
            </a:r>
            <a:r>
              <a:rPr lang="fr-CA" sz="2400" dirty="0"/>
              <a:t>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DC1CD9-EE02-4497-A277-9CE55F2FA413}"/>
              </a:ext>
            </a:extLst>
          </p:cNvPr>
          <p:cNvSpPr txBox="1"/>
          <p:nvPr/>
        </p:nvSpPr>
        <p:spPr>
          <a:xfrm>
            <a:off x="1074053" y="3372316"/>
            <a:ext cx="10168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second line </a:t>
            </a:r>
            <a:r>
              <a:rPr lang="fr-CA" sz="2400" dirty="0" err="1"/>
              <a:t>is</a:t>
            </a:r>
            <a:r>
              <a:rPr lang="fr-CA" sz="2400" dirty="0"/>
              <a:t> to </a:t>
            </a:r>
            <a:r>
              <a:rPr lang="fr-CA" sz="2400" dirty="0" err="1"/>
              <a:t>be</a:t>
            </a:r>
            <a:r>
              <a:rPr lang="fr-CA" sz="2400" dirty="0"/>
              <a:t> </a:t>
            </a:r>
            <a:r>
              <a:rPr lang="fr-CA" sz="2400" dirty="0" err="1"/>
              <a:t>interpreted</a:t>
            </a:r>
            <a:r>
              <a:rPr lang="fr-CA" sz="2400" dirty="0"/>
              <a:t> as:</a:t>
            </a:r>
          </a:p>
          <a:p>
            <a:r>
              <a:rPr lang="fr-CA" sz="2400" dirty="0" err="1">
                <a:solidFill>
                  <a:srgbClr val="0070C0"/>
                </a:solidFill>
              </a:rPr>
              <a:t>When</a:t>
            </a:r>
            <a:r>
              <a:rPr lang="fr-CA" sz="2400" dirty="0">
                <a:solidFill>
                  <a:srgbClr val="0070C0"/>
                </a:solidFill>
              </a:rPr>
              <a:t> </a:t>
            </a:r>
            <a:r>
              <a:rPr lang="fr-CA" sz="2400" b="1" i="1" dirty="0">
                <a:solidFill>
                  <a:srgbClr val="0070C0"/>
                </a:solidFill>
              </a:rPr>
              <a:t>V</a:t>
            </a:r>
            <a:r>
              <a:rPr lang="fr-CA" sz="2400" dirty="0">
                <a:solidFill>
                  <a:srgbClr val="0070C0"/>
                </a:solidFill>
              </a:rPr>
              <a:t> </a:t>
            </a:r>
            <a:r>
              <a:rPr lang="fr-CA" sz="2400" dirty="0" err="1">
                <a:solidFill>
                  <a:srgbClr val="0070C0"/>
                </a:solidFill>
              </a:rPr>
              <a:t>reaches</a:t>
            </a:r>
            <a:r>
              <a:rPr lang="fr-CA" sz="2400" dirty="0">
                <a:solidFill>
                  <a:srgbClr val="0070C0"/>
                </a:solidFill>
              </a:rPr>
              <a:t> a </a:t>
            </a:r>
            <a:r>
              <a:rPr lang="fr-CA" sz="2400" dirty="0" err="1">
                <a:solidFill>
                  <a:srgbClr val="0070C0"/>
                </a:solidFill>
              </a:rPr>
              <a:t>threshold</a:t>
            </a:r>
            <a:r>
              <a:rPr lang="fr-CA" sz="2400" dirty="0">
                <a:solidFill>
                  <a:srgbClr val="0070C0"/>
                </a:solidFill>
              </a:rPr>
              <a:t> value (</a:t>
            </a:r>
            <a:r>
              <a:rPr lang="fr-CA" sz="2400" b="1" i="1" dirty="0" err="1">
                <a:solidFill>
                  <a:srgbClr val="0070C0"/>
                </a:solidFill>
              </a:rPr>
              <a:t>V</a:t>
            </a:r>
            <a:r>
              <a:rPr lang="fr-CA" sz="2400" b="1" i="1" baseline="-25000" dirty="0" err="1">
                <a:solidFill>
                  <a:srgbClr val="0070C0"/>
                </a:solidFill>
              </a:rPr>
              <a:t>tresh</a:t>
            </a:r>
            <a:r>
              <a:rPr lang="fr-CA" sz="2400" dirty="0">
                <a:solidFill>
                  <a:srgbClr val="0070C0"/>
                </a:solidFill>
              </a:rPr>
              <a:t> </a:t>
            </a:r>
            <a:r>
              <a:rPr lang="fr-CA" sz="2400" dirty="0" err="1">
                <a:solidFill>
                  <a:srgbClr val="0070C0"/>
                </a:solidFill>
              </a:rPr>
              <a:t>usually</a:t>
            </a:r>
            <a:r>
              <a:rPr lang="fr-CA" sz="2400" dirty="0">
                <a:solidFill>
                  <a:srgbClr val="0070C0"/>
                </a:solidFill>
              </a:rPr>
              <a:t> </a:t>
            </a:r>
            <a:r>
              <a:rPr lang="fr-CA" sz="2400" dirty="0" err="1">
                <a:solidFill>
                  <a:srgbClr val="0070C0"/>
                </a:solidFill>
              </a:rPr>
              <a:t>around</a:t>
            </a:r>
            <a:r>
              <a:rPr lang="fr-CA" sz="2400" dirty="0">
                <a:solidFill>
                  <a:srgbClr val="0070C0"/>
                </a:solidFill>
              </a:rPr>
              <a:t> -30 mV) </a:t>
            </a:r>
            <a:r>
              <a:rPr lang="fr-CA" sz="2400" dirty="0" err="1">
                <a:solidFill>
                  <a:srgbClr val="0070C0"/>
                </a:solidFill>
              </a:rPr>
              <a:t>we</a:t>
            </a:r>
            <a:r>
              <a:rPr lang="fr-CA" sz="2400" dirty="0">
                <a:solidFill>
                  <a:srgbClr val="0070C0"/>
                </a:solidFill>
              </a:rPr>
              <a:t> assume </a:t>
            </a:r>
            <a:r>
              <a:rPr lang="fr-CA" sz="2400" dirty="0" err="1">
                <a:solidFill>
                  <a:srgbClr val="0070C0"/>
                </a:solidFill>
              </a:rPr>
              <a:t>that</a:t>
            </a:r>
            <a:r>
              <a:rPr lang="fr-CA" sz="2400" dirty="0">
                <a:solidFill>
                  <a:srgbClr val="0070C0"/>
                </a:solidFill>
              </a:rPr>
              <a:t> an action </a:t>
            </a:r>
            <a:r>
              <a:rPr lang="fr-CA" sz="2400" dirty="0" err="1">
                <a:solidFill>
                  <a:srgbClr val="0070C0"/>
                </a:solidFill>
              </a:rPr>
              <a:t>potential</a:t>
            </a:r>
            <a:r>
              <a:rPr lang="fr-CA" sz="2400" dirty="0">
                <a:solidFill>
                  <a:srgbClr val="0070C0"/>
                </a:solidFill>
              </a:rPr>
              <a:t> </a:t>
            </a:r>
            <a:r>
              <a:rPr lang="fr-CA" sz="2400" dirty="0" err="1">
                <a:solidFill>
                  <a:srgbClr val="0070C0"/>
                </a:solidFill>
              </a:rPr>
              <a:t>occurs</a:t>
            </a:r>
            <a:r>
              <a:rPr lang="fr-CA" sz="2400" dirty="0">
                <a:solidFill>
                  <a:srgbClr val="0070C0"/>
                </a:solidFill>
              </a:rPr>
              <a:t> and </a:t>
            </a:r>
            <a:r>
              <a:rPr lang="fr-CA" sz="2400" dirty="0" err="1">
                <a:solidFill>
                  <a:srgbClr val="0070C0"/>
                </a:solidFill>
              </a:rPr>
              <a:t>that</a:t>
            </a:r>
            <a:r>
              <a:rPr lang="fr-CA" sz="2400" dirty="0">
                <a:solidFill>
                  <a:srgbClr val="0070C0"/>
                </a:solidFill>
              </a:rPr>
              <a:t> the </a:t>
            </a:r>
            <a:r>
              <a:rPr lang="fr-CA" sz="2400" dirty="0" err="1">
                <a:solidFill>
                  <a:srgbClr val="0070C0"/>
                </a:solidFill>
              </a:rPr>
              <a:t>potential</a:t>
            </a:r>
            <a:r>
              <a:rPr lang="fr-CA" sz="2400" dirty="0">
                <a:solidFill>
                  <a:srgbClr val="0070C0"/>
                </a:solidFill>
              </a:rPr>
              <a:t> </a:t>
            </a:r>
            <a:r>
              <a:rPr lang="fr-CA" sz="2400" dirty="0" err="1">
                <a:solidFill>
                  <a:srgbClr val="0070C0"/>
                </a:solidFill>
              </a:rPr>
              <a:t>is</a:t>
            </a:r>
            <a:r>
              <a:rPr lang="fr-CA" sz="2400" dirty="0">
                <a:solidFill>
                  <a:srgbClr val="0070C0"/>
                </a:solidFill>
              </a:rPr>
              <a:t> </a:t>
            </a:r>
            <a:r>
              <a:rPr lang="fr-CA" sz="2400" dirty="0" err="1">
                <a:solidFill>
                  <a:srgbClr val="0070C0"/>
                </a:solidFill>
              </a:rPr>
              <a:t>instantaneously</a:t>
            </a:r>
            <a:r>
              <a:rPr lang="fr-CA" sz="2400" dirty="0">
                <a:solidFill>
                  <a:srgbClr val="0070C0"/>
                </a:solidFill>
              </a:rPr>
              <a:t> </a:t>
            </a:r>
            <a:r>
              <a:rPr lang="fr-CA" sz="2400" dirty="0" err="1">
                <a:solidFill>
                  <a:srgbClr val="0070C0"/>
                </a:solidFill>
              </a:rPr>
              <a:t>resetted</a:t>
            </a:r>
            <a:r>
              <a:rPr lang="fr-CA" sz="2400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080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C067EAC-B2B1-48CC-9F20-E4E8D688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50" y="1391372"/>
            <a:ext cx="5449060" cy="5058481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85625DFD-9FA7-4F66-A261-2ABB27C6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809"/>
            <a:ext cx="12192000" cy="1325563"/>
          </a:xfrm>
        </p:spPr>
        <p:txBody>
          <a:bodyPr/>
          <a:lstStyle/>
          <a:p>
            <a:pPr algn="ctr"/>
            <a:r>
              <a:rPr lang="fr-CA" b="1" dirty="0" err="1">
                <a:solidFill>
                  <a:srgbClr val="0070C0"/>
                </a:solidFill>
              </a:rPr>
              <a:t>Leaky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Integrate</a:t>
            </a:r>
            <a:r>
              <a:rPr lang="fr-CA" b="1" dirty="0">
                <a:solidFill>
                  <a:srgbClr val="0070C0"/>
                </a:solidFill>
              </a:rPr>
              <a:t> and </a:t>
            </a:r>
            <a:r>
              <a:rPr lang="fr-CA" b="1" dirty="0" err="1">
                <a:solidFill>
                  <a:srgbClr val="0070C0"/>
                </a:solidFill>
              </a:rPr>
              <a:t>Fire</a:t>
            </a:r>
            <a:r>
              <a:rPr lang="fr-CA" b="1" dirty="0">
                <a:solidFill>
                  <a:srgbClr val="0070C0"/>
                </a:solidFill>
              </a:rPr>
              <a:t> model (LIF)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77314F8-3005-0F87-76AB-9CE602DE3355}"/>
              </a:ext>
            </a:extLst>
          </p:cNvPr>
          <p:cNvSpPr txBox="1"/>
          <p:nvPr/>
        </p:nvSpPr>
        <p:spPr>
          <a:xfrm>
            <a:off x="6709558" y="5355772"/>
            <a:ext cx="1638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/>
              <a:t>-80 mV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027C3BC-4C5D-3F6A-7B82-A7E6AD0C5338}"/>
              </a:ext>
            </a:extLst>
          </p:cNvPr>
          <p:cNvSpPr txBox="1"/>
          <p:nvPr/>
        </p:nvSpPr>
        <p:spPr>
          <a:xfrm>
            <a:off x="6709557" y="4955662"/>
            <a:ext cx="1638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/>
              <a:t>-70 mV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CB234C-49CF-85DC-C190-568197E8FD56}"/>
              </a:ext>
            </a:extLst>
          </p:cNvPr>
          <p:cNvSpPr txBox="1"/>
          <p:nvPr/>
        </p:nvSpPr>
        <p:spPr>
          <a:xfrm>
            <a:off x="6730020" y="3720120"/>
            <a:ext cx="1638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/>
              <a:t>-35 mV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F13CD1-3FFD-C055-3E1C-23380F69D023}"/>
              </a:ext>
            </a:extLst>
          </p:cNvPr>
          <p:cNvSpPr txBox="1"/>
          <p:nvPr/>
        </p:nvSpPr>
        <p:spPr>
          <a:xfrm>
            <a:off x="6743204" y="4436015"/>
            <a:ext cx="1638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/>
              <a:t>-60 mV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F3DB032-F5AF-CDB8-C023-11F54B180A14}"/>
              </a:ext>
            </a:extLst>
          </p:cNvPr>
          <p:cNvSpPr txBox="1"/>
          <p:nvPr/>
        </p:nvSpPr>
        <p:spPr>
          <a:xfrm>
            <a:off x="6743204" y="2909757"/>
            <a:ext cx="1638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/>
              <a:t>-35 mV</a:t>
            </a:r>
          </a:p>
        </p:txBody>
      </p:sp>
    </p:spTree>
    <p:extLst>
      <p:ext uri="{BB962C8B-B14F-4D97-AF65-F5344CB8AC3E}">
        <p14:creationId xmlns:p14="http://schemas.microsoft.com/office/powerpoint/2010/main" val="3878675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EDA9E6E-7273-E324-CC67-707C98622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809"/>
            <a:ext cx="12192000" cy="1325563"/>
          </a:xfrm>
        </p:spPr>
        <p:txBody>
          <a:bodyPr/>
          <a:lstStyle/>
          <a:p>
            <a:pPr algn="ctr"/>
            <a:r>
              <a:rPr lang="fr-CA" b="1" dirty="0" err="1">
                <a:solidFill>
                  <a:srgbClr val="0070C0"/>
                </a:solidFill>
              </a:rPr>
              <a:t>Leaky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Integrate</a:t>
            </a:r>
            <a:r>
              <a:rPr lang="fr-CA" b="1" dirty="0">
                <a:solidFill>
                  <a:srgbClr val="0070C0"/>
                </a:solidFill>
              </a:rPr>
              <a:t> and </a:t>
            </a:r>
            <a:r>
              <a:rPr lang="fr-CA" b="1" dirty="0" err="1">
                <a:solidFill>
                  <a:srgbClr val="0070C0"/>
                </a:solidFill>
              </a:rPr>
              <a:t>Fire</a:t>
            </a:r>
            <a:r>
              <a:rPr lang="fr-CA" b="1" dirty="0">
                <a:solidFill>
                  <a:srgbClr val="0070C0"/>
                </a:solidFill>
              </a:rPr>
              <a:t> model (LIF)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D976661-2F04-4230-8AAA-F51D08024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09" y="1775922"/>
            <a:ext cx="4893379" cy="36231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02546C2-1C22-C677-168A-54AA20E56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10924"/>
            <a:ext cx="4981074" cy="378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C35E6103-DEBC-4970-973A-866FB4001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82245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LIF </a:t>
            </a:r>
            <a:r>
              <a:rPr lang="fr-CA" b="1" dirty="0" err="1">
                <a:solidFill>
                  <a:srgbClr val="0070C0"/>
                </a:solidFill>
              </a:rPr>
              <a:t>models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with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refractory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periods</a:t>
            </a:r>
            <a:endParaRPr lang="fr-CA" b="1" dirty="0">
              <a:solidFill>
                <a:srgbClr val="0070C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D29387-82FA-48C2-9576-33A81834B6D3}"/>
              </a:ext>
            </a:extLst>
          </p:cNvPr>
          <p:cNvSpPr txBox="1"/>
          <p:nvPr/>
        </p:nvSpPr>
        <p:spPr>
          <a:xfrm>
            <a:off x="502278" y="1272957"/>
            <a:ext cx="9856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/>
              <a:t>The base version of the LIF </a:t>
            </a:r>
            <a:r>
              <a:rPr lang="fr-CA" sz="2400" dirty="0" err="1"/>
              <a:t>models</a:t>
            </a:r>
            <a:r>
              <a:rPr lang="fr-CA" sz="2400" dirty="0"/>
              <a:t> can </a:t>
            </a:r>
            <a:r>
              <a:rPr lang="fr-CA" sz="2400" dirty="0" err="1"/>
              <a:t>be</a:t>
            </a:r>
            <a:r>
              <a:rPr lang="fr-CA" sz="2400" dirty="0"/>
              <a:t> </a:t>
            </a:r>
            <a:r>
              <a:rPr lang="fr-CA" sz="2400" dirty="0" err="1"/>
              <a:t>seen</a:t>
            </a:r>
            <a:r>
              <a:rPr lang="fr-CA" sz="2400" dirty="0"/>
              <a:t> as </a:t>
            </a:r>
            <a:r>
              <a:rPr lang="fr-CA" sz="2400" dirty="0" err="1"/>
              <a:t>unrealistic</a:t>
            </a:r>
            <a:r>
              <a:rPr lang="fr-CA" sz="2400" dirty="0"/>
              <a:t>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B8CCCF0-0D80-4463-8519-0320BF5BE5C4}"/>
              </a:ext>
            </a:extLst>
          </p:cNvPr>
          <p:cNvSpPr txBox="1"/>
          <p:nvPr/>
        </p:nvSpPr>
        <p:spPr>
          <a:xfrm>
            <a:off x="502278" y="1798722"/>
            <a:ext cx="9676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/>
              <a:t>The </a:t>
            </a:r>
            <a:r>
              <a:rPr lang="fr-CA" sz="2400" dirty="0" err="1"/>
              <a:t>firing</a:t>
            </a:r>
            <a:r>
              <a:rPr lang="fr-CA" sz="2400" dirty="0"/>
              <a:t> can </a:t>
            </a:r>
            <a:r>
              <a:rPr lang="fr-CA" sz="2400" dirty="0" err="1"/>
              <a:t>be</a:t>
            </a:r>
            <a:r>
              <a:rPr lang="fr-CA" sz="2400" dirty="0"/>
              <a:t> </a:t>
            </a:r>
            <a:r>
              <a:rPr lang="fr-CA" sz="2400" dirty="0" err="1"/>
              <a:t>arbitrarily</a:t>
            </a:r>
            <a:r>
              <a:rPr lang="fr-CA" sz="2400" dirty="0"/>
              <a:t> large </a:t>
            </a:r>
            <a:r>
              <a:rPr lang="fr-CA" sz="2400" dirty="0" err="1"/>
              <a:t>when</a:t>
            </a:r>
            <a:r>
              <a:rPr lang="fr-CA" sz="2400" dirty="0"/>
              <a:t> the input </a:t>
            </a:r>
            <a:r>
              <a:rPr lang="fr-CA" sz="2400" dirty="0" err="1"/>
              <a:t>strength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increased</a:t>
            </a:r>
            <a:r>
              <a:rPr lang="fr-CA" sz="2400" dirty="0"/>
              <a:t>. 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CDB72E-BCCC-4C0B-8097-D7BCE5636179}"/>
              </a:ext>
            </a:extLst>
          </p:cNvPr>
          <p:cNvSpPr txBox="1"/>
          <p:nvPr/>
        </p:nvSpPr>
        <p:spPr>
          <a:xfrm>
            <a:off x="502278" y="2363669"/>
            <a:ext cx="7790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/>
              <a:t>In reality, </a:t>
            </a:r>
            <a:r>
              <a:rPr lang="fr-CA" sz="2400" dirty="0" err="1"/>
              <a:t>neurons</a:t>
            </a:r>
            <a:r>
              <a:rPr lang="fr-CA" sz="2400" dirty="0"/>
              <a:t> have a maximal </a:t>
            </a:r>
            <a:r>
              <a:rPr lang="fr-CA" sz="2400" dirty="0" err="1"/>
              <a:t>firing</a:t>
            </a:r>
            <a:r>
              <a:rPr lang="fr-CA" sz="2400" dirty="0"/>
              <a:t> rate. 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6E68CBB-B466-AC51-DDEC-61BD3AAB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63" y="2928616"/>
            <a:ext cx="5018937" cy="377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01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8B24A74-9876-542D-3EE4-ABE19355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245"/>
            <a:ext cx="12192000" cy="1325563"/>
          </a:xfrm>
        </p:spPr>
        <p:txBody>
          <a:bodyPr/>
          <a:lstStyle/>
          <a:p>
            <a:pPr algn="ctr"/>
            <a:r>
              <a:rPr lang="fr-CA" b="1" dirty="0">
                <a:solidFill>
                  <a:srgbClr val="0070C0"/>
                </a:solidFill>
              </a:rPr>
              <a:t>LIF </a:t>
            </a:r>
            <a:r>
              <a:rPr lang="fr-CA" b="1" dirty="0" err="1">
                <a:solidFill>
                  <a:srgbClr val="0070C0"/>
                </a:solidFill>
              </a:rPr>
              <a:t>models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with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refractory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periods</a:t>
            </a:r>
            <a:endParaRPr lang="fr-CA" b="1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7DE997-D78F-9112-1E45-EBDB95CCB36D}"/>
              </a:ext>
            </a:extLst>
          </p:cNvPr>
          <p:cNvSpPr txBox="1"/>
          <p:nvPr/>
        </p:nvSpPr>
        <p:spPr>
          <a:xfrm>
            <a:off x="284479" y="1305342"/>
            <a:ext cx="10832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This can </a:t>
            </a:r>
            <a:r>
              <a:rPr lang="fr-CA" sz="2400" dirty="0" err="1"/>
              <a:t>be</a:t>
            </a:r>
            <a:r>
              <a:rPr lang="fr-CA" sz="2400" dirty="0"/>
              <a:t> </a:t>
            </a:r>
            <a:r>
              <a:rPr lang="fr-CA" sz="2400" dirty="0" err="1"/>
              <a:t>fixed</a:t>
            </a:r>
            <a:r>
              <a:rPr lang="fr-CA" sz="2400" dirty="0"/>
              <a:t> by </a:t>
            </a:r>
            <a:r>
              <a:rPr lang="fr-CA" sz="2400" dirty="0" err="1"/>
              <a:t>imposing</a:t>
            </a:r>
            <a:r>
              <a:rPr lang="fr-CA" sz="2400" dirty="0"/>
              <a:t> a </a:t>
            </a:r>
            <a:r>
              <a:rPr lang="fr-CA" sz="2400" dirty="0" err="1"/>
              <a:t>refractory</a:t>
            </a:r>
            <a:r>
              <a:rPr lang="fr-CA" sz="2400" dirty="0"/>
              <a:t> </a:t>
            </a:r>
            <a:r>
              <a:rPr lang="fr-CA" sz="2400" dirty="0" err="1"/>
              <a:t>period</a:t>
            </a:r>
            <a:r>
              <a:rPr lang="fr-CA" sz="2400" dirty="0"/>
              <a:t> </a:t>
            </a:r>
            <a:r>
              <a:rPr lang="fr-CA" sz="2400" dirty="0" err="1"/>
              <a:t>after</a:t>
            </a:r>
            <a:r>
              <a:rPr lang="fr-CA" sz="2400" dirty="0"/>
              <a:t> </a:t>
            </a:r>
            <a:r>
              <a:rPr lang="fr-CA" sz="2400" dirty="0" err="1"/>
              <a:t>each</a:t>
            </a:r>
            <a:r>
              <a:rPr lang="fr-CA" sz="2400" dirty="0"/>
              <a:t> spike </a:t>
            </a:r>
            <a:r>
              <a:rPr lang="fr-CA" sz="2400" dirty="0" err="1"/>
              <a:t>during</a:t>
            </a:r>
            <a:r>
              <a:rPr lang="fr-CA" sz="2400" dirty="0"/>
              <a:t> </a:t>
            </a:r>
            <a:r>
              <a:rPr lang="fr-CA" sz="2400" dirty="0" err="1"/>
              <a:t>which</a:t>
            </a:r>
            <a:r>
              <a:rPr lang="fr-CA" sz="2400" dirty="0"/>
              <a:t> the </a:t>
            </a:r>
            <a:r>
              <a:rPr lang="fr-CA" sz="2400" dirty="0" err="1"/>
              <a:t>neuron</a:t>
            </a:r>
            <a:r>
              <a:rPr lang="fr-CA" sz="2400" dirty="0"/>
              <a:t> </a:t>
            </a:r>
            <a:r>
              <a:rPr lang="fr-CA" sz="2400" dirty="0" err="1"/>
              <a:t>cannot</a:t>
            </a:r>
            <a:r>
              <a:rPr lang="fr-CA" sz="2400" dirty="0"/>
              <a:t> </a:t>
            </a:r>
            <a:r>
              <a:rPr lang="fr-CA" sz="2400" dirty="0" err="1"/>
              <a:t>be</a:t>
            </a:r>
            <a:r>
              <a:rPr lang="fr-CA" sz="2400" dirty="0"/>
              <a:t> </a:t>
            </a:r>
            <a:r>
              <a:rPr lang="fr-CA" sz="2400" dirty="0" err="1"/>
              <a:t>depolarized</a:t>
            </a:r>
            <a:r>
              <a:rPr lang="fr-CA" sz="2400" dirty="0"/>
              <a:t>.</a:t>
            </a:r>
          </a:p>
          <a:p>
            <a:endParaRPr lang="fr-CA" sz="2400" dirty="0"/>
          </a:p>
          <a:p>
            <a:r>
              <a:rPr lang="fr-CA" sz="2400" dirty="0"/>
              <a:t>The </a:t>
            </a:r>
            <a:r>
              <a:rPr lang="fr-CA" sz="2400" dirty="0" err="1"/>
              <a:t>refractory</a:t>
            </a:r>
            <a:r>
              <a:rPr lang="fr-CA" sz="2400" dirty="0"/>
              <a:t> </a:t>
            </a:r>
            <a:r>
              <a:rPr lang="fr-CA" sz="2400" dirty="0" err="1"/>
              <a:t>period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usually</a:t>
            </a:r>
            <a:r>
              <a:rPr lang="fr-CA" sz="2400" dirty="0"/>
              <a:t> a few </a:t>
            </a:r>
            <a:r>
              <a:rPr lang="fr-CA" sz="2400" dirty="0" err="1"/>
              <a:t>milliseconds</a:t>
            </a:r>
            <a:r>
              <a:rPr lang="fr-CA" sz="2400" dirty="0"/>
              <a:t> (1 ms - 5 ms)</a:t>
            </a:r>
          </a:p>
          <a:p>
            <a:endParaRPr lang="fr-CA" dirty="0"/>
          </a:p>
          <a:p>
            <a:r>
              <a:rPr lang="fr-CA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63EF363-19A3-1ADA-174A-154D9C68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001" y="2880061"/>
            <a:ext cx="5460116" cy="37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42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700CE3-E83F-7B3F-2356-9AAB0470A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287" y="60324"/>
            <a:ext cx="3776087" cy="1325563"/>
          </a:xfrm>
        </p:spPr>
        <p:txBody>
          <a:bodyPr/>
          <a:lstStyle/>
          <a:p>
            <a:r>
              <a:rPr lang="fr-CA" b="1" dirty="0" err="1">
                <a:solidFill>
                  <a:schemeClr val="accent1"/>
                </a:solidFill>
              </a:rPr>
              <a:t>Why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models</a:t>
            </a:r>
            <a:r>
              <a:rPr lang="fr-CA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3A84A9-0806-A8F6-8066-6373DB40A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9287"/>
          </a:xfrm>
        </p:spPr>
        <p:txBody>
          <a:bodyPr/>
          <a:lstStyle/>
          <a:p>
            <a:r>
              <a:rPr lang="fr-CA" dirty="0"/>
              <a:t>Building digital </a:t>
            </a:r>
            <a:r>
              <a:rPr lang="fr-CA" dirty="0" err="1"/>
              <a:t>twins</a:t>
            </a:r>
            <a:r>
              <a:rPr lang="fr-CA" dirty="0"/>
              <a:t> of </a:t>
            </a:r>
            <a:r>
              <a:rPr lang="fr-CA" dirty="0" err="1"/>
              <a:t>neurons</a:t>
            </a:r>
            <a:r>
              <a:rPr lang="fr-CA" dirty="0"/>
              <a:t> </a:t>
            </a:r>
            <a:r>
              <a:rPr lang="fr-CA" dirty="0" err="1"/>
              <a:t>allow</a:t>
            </a:r>
            <a:r>
              <a:rPr lang="fr-CA" dirty="0"/>
              <a:t> to </a:t>
            </a:r>
            <a:r>
              <a:rPr lang="fr-CA" dirty="0" err="1"/>
              <a:t>perform</a:t>
            </a:r>
            <a:r>
              <a:rPr lang="fr-CA" dirty="0"/>
              <a:t> in silico </a:t>
            </a:r>
            <a:r>
              <a:rPr lang="fr-CA" dirty="0" err="1"/>
              <a:t>experiments</a:t>
            </a:r>
            <a:r>
              <a:rPr lang="fr-CA" dirty="0"/>
              <a:t>.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459E35E-3960-21AA-60C5-15AD688D9D24}"/>
              </a:ext>
            </a:extLst>
          </p:cNvPr>
          <p:cNvSpPr txBox="1">
            <a:spLocks/>
          </p:cNvSpPr>
          <p:nvPr/>
        </p:nvSpPr>
        <p:spPr>
          <a:xfrm>
            <a:off x="1976323" y="3042273"/>
            <a:ext cx="2108156" cy="8992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r>
              <a:rPr lang="fr-CA" dirty="0" err="1"/>
              <a:t>Experiments</a:t>
            </a:r>
            <a:r>
              <a:rPr lang="fr-CA" dirty="0"/>
              <a:t> </a:t>
            </a:r>
          </a:p>
        </p:txBody>
      </p:sp>
      <p:pic>
        <p:nvPicPr>
          <p:cNvPr id="1026" name="Picture 2" descr="Neuron Cartoon Photos - Download Free High-Quality Pictures | Freepik">
            <a:extLst>
              <a:ext uri="{FF2B5EF4-FFF2-40B4-BE49-F238E27FC236}">
                <a16:creationId xmlns:a16="http://schemas.microsoft.com/office/drawing/2014/main" id="{F8F69009-95EA-4B16-BDC9-EEDE97D8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07" y="3825932"/>
            <a:ext cx="1539080" cy="153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F4A9FA8-E482-4823-B697-5B0C81699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220" y="3681186"/>
            <a:ext cx="1362265" cy="1419423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4D4014D2-7D4F-48DF-B34B-63CEF27933AF}"/>
              </a:ext>
            </a:extLst>
          </p:cNvPr>
          <p:cNvSpPr/>
          <p:nvPr/>
        </p:nvSpPr>
        <p:spPr>
          <a:xfrm rot="19381314">
            <a:off x="3916663" y="3602083"/>
            <a:ext cx="3640551" cy="3376558"/>
          </a:xfrm>
          <a:prstGeom prst="arc">
            <a:avLst/>
          </a:prstGeom>
          <a:ln w="381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653E8CDE-E63E-41B4-A0A7-F8B3B8405681}"/>
              </a:ext>
            </a:extLst>
          </p:cNvPr>
          <p:cNvSpPr txBox="1">
            <a:spLocks/>
          </p:cNvSpPr>
          <p:nvPr/>
        </p:nvSpPr>
        <p:spPr>
          <a:xfrm>
            <a:off x="5433852" y="2846740"/>
            <a:ext cx="1157180" cy="4004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dirty="0"/>
              <a:t>DATA 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C4ABA2BC-70EE-4228-91E3-56F622D10A07}"/>
              </a:ext>
            </a:extLst>
          </p:cNvPr>
          <p:cNvSpPr/>
          <p:nvPr/>
        </p:nvSpPr>
        <p:spPr>
          <a:xfrm rot="8199671">
            <a:off x="4192167" y="2327422"/>
            <a:ext cx="3640551" cy="3376558"/>
          </a:xfrm>
          <a:prstGeom prst="arc">
            <a:avLst/>
          </a:prstGeom>
          <a:ln w="381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91E87FB9-26F1-4B90-8E8F-AB4B6FFA267E}"/>
              </a:ext>
            </a:extLst>
          </p:cNvPr>
          <p:cNvSpPr txBox="1">
            <a:spLocks/>
          </p:cNvSpPr>
          <p:nvPr/>
        </p:nvSpPr>
        <p:spPr>
          <a:xfrm>
            <a:off x="8897953" y="3042273"/>
            <a:ext cx="2518477" cy="19389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Data </a:t>
            </a:r>
            <a:r>
              <a:rPr lang="fr-CA" dirty="0" err="1"/>
              <a:t>analysis</a:t>
            </a:r>
            <a:endParaRPr lang="fr-CA" dirty="0"/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Virtual </a:t>
            </a:r>
            <a:r>
              <a:rPr lang="fr-CA" dirty="0" err="1"/>
              <a:t>experiments</a:t>
            </a:r>
            <a:r>
              <a:rPr lang="fr-CA" dirty="0"/>
              <a:t> on digital </a:t>
            </a:r>
            <a:r>
              <a:rPr lang="fr-CA" dirty="0" err="1"/>
              <a:t>twin</a:t>
            </a:r>
            <a:endParaRPr lang="fr-CA" dirty="0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683A5522-50BC-4166-9AFA-21D772157D5B}"/>
              </a:ext>
            </a:extLst>
          </p:cNvPr>
          <p:cNvSpPr txBox="1">
            <a:spLocks/>
          </p:cNvSpPr>
          <p:nvPr/>
        </p:nvSpPr>
        <p:spPr>
          <a:xfrm>
            <a:off x="4614287" y="5468335"/>
            <a:ext cx="2108156" cy="8992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r>
              <a:rPr lang="fr-CA" dirty="0"/>
              <a:t>New </a:t>
            </a:r>
            <a:r>
              <a:rPr lang="fr-CA" dirty="0" err="1"/>
              <a:t>hypotheses</a:t>
            </a:r>
            <a:r>
              <a:rPr lang="fr-CA" dirty="0"/>
              <a:t> </a:t>
            </a:r>
          </a:p>
        </p:txBody>
      </p:sp>
      <p:pic>
        <p:nvPicPr>
          <p:cNvPr id="13" name="Picture 2" descr="Neuron Cartoon Photos - Download Free High-Quality Pictures | Freepik">
            <a:extLst>
              <a:ext uri="{FF2B5EF4-FFF2-40B4-BE49-F238E27FC236}">
                <a16:creationId xmlns:a16="http://schemas.microsoft.com/office/drawing/2014/main" id="{E3E57CC5-4A55-474F-9BD7-CDCF772D1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974" y="4047743"/>
            <a:ext cx="408225" cy="40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3ED174F-8C81-423D-8A72-075B9ED78852}"/>
              </a:ext>
            </a:extLst>
          </p:cNvPr>
          <p:cNvCxnSpPr>
            <a:cxnSpLocks/>
          </p:cNvCxnSpPr>
          <p:nvPr/>
        </p:nvCxnSpPr>
        <p:spPr>
          <a:xfrm>
            <a:off x="8206610" y="5290362"/>
            <a:ext cx="1851790" cy="1202514"/>
          </a:xfrm>
          <a:prstGeom prst="straightConnector1">
            <a:avLst/>
          </a:prstGeom>
          <a:ln w="25400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26861BFA-BEEB-426F-ACC5-4E344DF0B7E1}"/>
              </a:ext>
            </a:extLst>
          </p:cNvPr>
          <p:cNvSpPr txBox="1">
            <a:spLocks/>
          </p:cNvSpPr>
          <p:nvPr/>
        </p:nvSpPr>
        <p:spPr>
          <a:xfrm>
            <a:off x="10167718" y="6292666"/>
            <a:ext cx="1157180" cy="4004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dirty="0"/>
              <a:t>AI </a:t>
            </a:r>
          </a:p>
        </p:txBody>
      </p:sp>
    </p:spTree>
    <p:extLst>
      <p:ext uri="{BB962C8B-B14F-4D97-AF65-F5344CB8AC3E}">
        <p14:creationId xmlns:p14="http://schemas.microsoft.com/office/powerpoint/2010/main" val="114258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 animBg="1"/>
      <p:bldP spid="9" grpId="0"/>
      <p:bldP spid="10" grpId="0" animBg="1"/>
      <p:bldP spid="11" grpId="0"/>
      <p:bldP spid="12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C7ED8D-ECBD-5CBC-B94E-852216D1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fr-CA" b="1" dirty="0">
                <a:solidFill>
                  <a:schemeClr val="accent1"/>
                </a:solidFill>
              </a:rPr>
              <a:t>Convolution and fluorescence </a:t>
            </a:r>
            <a:r>
              <a:rPr lang="fr-CA" b="1" dirty="0" err="1">
                <a:solidFill>
                  <a:schemeClr val="accent1"/>
                </a:solidFill>
              </a:rPr>
              <a:t>response</a:t>
            </a:r>
            <a:endParaRPr lang="fr-CA" b="1" dirty="0">
              <a:solidFill>
                <a:schemeClr val="accent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95E0A58-D772-AAA3-6E8A-77C2DF05A505}"/>
              </a:ext>
            </a:extLst>
          </p:cNvPr>
          <p:cNvSpPr txBox="1"/>
          <p:nvPr/>
        </p:nvSpPr>
        <p:spPr>
          <a:xfrm>
            <a:off x="501316" y="1459855"/>
            <a:ext cx="10940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In </a:t>
            </a:r>
            <a:r>
              <a:rPr lang="fr-CA" sz="2400" dirty="0" err="1"/>
              <a:t>some</a:t>
            </a:r>
            <a:r>
              <a:rPr lang="fr-CA" sz="2400" dirty="0"/>
              <a:t> </a:t>
            </a:r>
            <a:r>
              <a:rPr lang="fr-CA" sz="2400" dirty="0" err="1"/>
              <a:t>experiments</a:t>
            </a:r>
            <a:r>
              <a:rPr lang="fr-CA" sz="2400" dirty="0"/>
              <a:t>, the membrane </a:t>
            </a:r>
            <a:r>
              <a:rPr lang="fr-CA" sz="2400" dirty="0" err="1"/>
              <a:t>membrane</a:t>
            </a:r>
            <a:r>
              <a:rPr lang="fr-CA" sz="2400" dirty="0"/>
              <a:t> </a:t>
            </a:r>
            <a:r>
              <a:rPr lang="fr-CA" sz="2400" dirty="0" err="1"/>
              <a:t>potential</a:t>
            </a:r>
            <a:r>
              <a:rPr lang="fr-CA" sz="2400" dirty="0"/>
              <a:t> are not </a:t>
            </a:r>
            <a:r>
              <a:rPr lang="fr-CA" sz="2400" dirty="0" err="1"/>
              <a:t>measured</a:t>
            </a:r>
            <a:r>
              <a:rPr lang="fr-CA" sz="2400" dirty="0"/>
              <a:t> </a:t>
            </a:r>
            <a:r>
              <a:rPr lang="fr-CA" sz="2400" dirty="0" err="1"/>
              <a:t>directly</a:t>
            </a:r>
            <a:r>
              <a:rPr lang="fr-CA" sz="2400" dirty="0"/>
              <a:t>.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4D2F62D-CB34-453E-D047-DFBEB4955FE7}"/>
              </a:ext>
            </a:extLst>
          </p:cNvPr>
          <p:cNvSpPr txBox="1"/>
          <p:nvPr/>
        </p:nvSpPr>
        <p:spPr>
          <a:xfrm>
            <a:off x="501316" y="2159422"/>
            <a:ext cx="10940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timing of action </a:t>
            </a:r>
            <a:r>
              <a:rPr lang="fr-CA" sz="2400" dirty="0" err="1"/>
              <a:t>potentials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also</a:t>
            </a:r>
            <a:r>
              <a:rPr lang="fr-CA" sz="2400" dirty="0"/>
              <a:t> impossible to </a:t>
            </a:r>
            <a:r>
              <a:rPr lang="fr-CA" sz="2400" dirty="0" err="1"/>
              <a:t>precisely</a:t>
            </a:r>
            <a:r>
              <a:rPr lang="fr-CA" sz="2400" dirty="0"/>
              <a:t> </a:t>
            </a:r>
            <a:r>
              <a:rPr lang="fr-CA" sz="2400" dirty="0" err="1"/>
              <a:t>determine</a:t>
            </a:r>
            <a:r>
              <a:rPr lang="fr-CA" sz="2400" dirty="0"/>
              <a:t>.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193773-6101-4105-1D9D-1E37E70D5051}"/>
              </a:ext>
            </a:extLst>
          </p:cNvPr>
          <p:cNvSpPr txBox="1"/>
          <p:nvPr/>
        </p:nvSpPr>
        <p:spPr>
          <a:xfrm>
            <a:off x="501316" y="2851919"/>
            <a:ext cx="10940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Depolarization</a:t>
            </a:r>
            <a:r>
              <a:rPr lang="fr-CA" sz="2400" dirty="0"/>
              <a:t> </a:t>
            </a:r>
            <a:r>
              <a:rPr lang="fr-CA" sz="2400" dirty="0" err="1"/>
              <a:t>during</a:t>
            </a:r>
            <a:r>
              <a:rPr lang="fr-CA" sz="2400" dirty="0"/>
              <a:t> an action </a:t>
            </a:r>
            <a:r>
              <a:rPr lang="fr-CA" sz="2400" dirty="0" err="1"/>
              <a:t>potential</a:t>
            </a:r>
            <a:r>
              <a:rPr lang="fr-CA" sz="2400" dirty="0"/>
              <a:t> triggers the </a:t>
            </a:r>
            <a:r>
              <a:rPr lang="fr-CA" sz="2400" dirty="0" err="1"/>
              <a:t>opening</a:t>
            </a:r>
            <a:r>
              <a:rPr lang="fr-CA" sz="2400" dirty="0"/>
              <a:t> of calcium channels.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C05A659-B4E5-8552-BE74-A2B1B6FB6159}"/>
              </a:ext>
            </a:extLst>
          </p:cNvPr>
          <p:cNvSpPr txBox="1"/>
          <p:nvPr/>
        </p:nvSpPr>
        <p:spPr>
          <a:xfrm>
            <a:off x="501316" y="3730298"/>
            <a:ext cx="10940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subsequent</a:t>
            </a:r>
            <a:r>
              <a:rPr lang="fr-CA" sz="2400" dirty="0"/>
              <a:t> </a:t>
            </a:r>
            <a:r>
              <a:rPr lang="fr-CA" sz="2400" dirty="0" err="1"/>
              <a:t>increase</a:t>
            </a:r>
            <a:r>
              <a:rPr lang="fr-CA" sz="2400" dirty="0"/>
              <a:t> in calcium concentration triggers a fluorescent signal.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9A6B4B2-3A33-BC44-2A8B-7A8644DCB9E9}"/>
              </a:ext>
            </a:extLst>
          </p:cNvPr>
          <p:cNvSpPr txBox="1"/>
          <p:nvPr/>
        </p:nvSpPr>
        <p:spPr>
          <a:xfrm>
            <a:off x="501316" y="4520982"/>
            <a:ext cx="10940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fluorescence </a:t>
            </a:r>
            <a:r>
              <a:rPr lang="fr-CA" sz="2400" dirty="0" err="1"/>
              <a:t>response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measured</a:t>
            </a:r>
            <a:r>
              <a:rPr lang="fr-CA" sz="2400" dirty="0"/>
              <a:t>.  It </a:t>
            </a:r>
            <a:r>
              <a:rPr lang="fr-CA" sz="2400" dirty="0" err="1"/>
              <a:t>is</a:t>
            </a:r>
            <a:r>
              <a:rPr lang="fr-CA" sz="2400" dirty="0"/>
              <a:t> a </a:t>
            </a:r>
            <a:r>
              <a:rPr lang="fr-CA" sz="2400" dirty="0" err="1"/>
              <a:t>slower</a:t>
            </a:r>
            <a:r>
              <a:rPr lang="fr-CA" sz="2400" dirty="0"/>
              <a:t> image of the membrane </a:t>
            </a:r>
            <a:r>
              <a:rPr lang="fr-CA" sz="2400" dirty="0" err="1"/>
              <a:t>potential</a:t>
            </a:r>
            <a:r>
              <a:rPr lang="fr-CA" sz="2400" dirty="0"/>
              <a:t>.   </a:t>
            </a:r>
          </a:p>
        </p:txBody>
      </p:sp>
    </p:spTree>
    <p:extLst>
      <p:ext uri="{BB962C8B-B14F-4D97-AF65-F5344CB8AC3E}">
        <p14:creationId xmlns:p14="http://schemas.microsoft.com/office/powerpoint/2010/main" val="497689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316C892-DD8F-008B-DCA2-6E32E839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fr-CA" b="1" dirty="0">
                <a:solidFill>
                  <a:schemeClr val="accent1"/>
                </a:solidFill>
              </a:rPr>
              <a:t>Convolution and </a:t>
            </a:r>
            <a:r>
              <a:rPr lang="fr-CA" b="1" dirty="0" err="1">
                <a:solidFill>
                  <a:schemeClr val="accent1"/>
                </a:solidFill>
              </a:rPr>
              <a:t>fluorescFence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response</a:t>
            </a:r>
            <a:endParaRPr lang="fr-CA" b="1" dirty="0">
              <a:solidFill>
                <a:schemeClr val="accent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4B00A09-B608-26D0-93FB-F12D20648B85}"/>
              </a:ext>
            </a:extLst>
          </p:cNvPr>
          <p:cNvSpPr txBox="1"/>
          <p:nvPr/>
        </p:nvSpPr>
        <p:spPr>
          <a:xfrm>
            <a:off x="359076" y="1483142"/>
            <a:ext cx="10940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An action </a:t>
            </a:r>
            <a:r>
              <a:rPr lang="fr-CA" sz="2400" dirty="0" err="1"/>
              <a:t>potential</a:t>
            </a:r>
            <a:r>
              <a:rPr lang="fr-CA" sz="2400" dirty="0"/>
              <a:t> triggers an </a:t>
            </a:r>
            <a:r>
              <a:rPr lang="fr-CA" sz="2400" dirty="0" err="1"/>
              <a:t>instantaneous</a:t>
            </a:r>
            <a:r>
              <a:rPr lang="fr-CA" sz="2400" dirty="0"/>
              <a:t> </a:t>
            </a:r>
            <a:r>
              <a:rPr lang="fr-CA" sz="2400" dirty="0" err="1"/>
              <a:t>rise</a:t>
            </a:r>
            <a:r>
              <a:rPr lang="fr-CA" sz="2400" dirty="0"/>
              <a:t> in fluorescence signal.</a:t>
            </a:r>
          </a:p>
          <a:p>
            <a:endParaRPr lang="fr-CA" sz="2400" dirty="0"/>
          </a:p>
          <a:p>
            <a:r>
              <a:rPr lang="fr-CA" sz="2400" dirty="0" err="1"/>
              <a:t>When</a:t>
            </a:r>
            <a:r>
              <a:rPr lang="fr-CA" sz="2400" dirty="0"/>
              <a:t> </a:t>
            </a:r>
            <a:r>
              <a:rPr lang="fr-CA" sz="2400" dirty="0" err="1"/>
              <a:t>there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no action </a:t>
            </a:r>
            <a:r>
              <a:rPr lang="fr-CA" sz="2400" dirty="0" err="1"/>
              <a:t>potential</a:t>
            </a:r>
            <a:r>
              <a:rPr lang="fr-CA" sz="2400" dirty="0"/>
              <a:t>, the </a:t>
            </a:r>
            <a:r>
              <a:rPr lang="fr-CA" sz="2400" dirty="0" err="1"/>
              <a:t>intensity</a:t>
            </a:r>
            <a:r>
              <a:rPr lang="fr-CA" sz="2400" dirty="0"/>
              <a:t> of the fluorescence signal </a:t>
            </a:r>
            <a:r>
              <a:rPr lang="fr-CA" sz="2400" dirty="0" err="1"/>
              <a:t>decreases</a:t>
            </a:r>
            <a:r>
              <a:rPr lang="fr-CA" sz="2400" dirty="0"/>
              <a:t> </a:t>
            </a:r>
            <a:r>
              <a:rPr lang="fr-CA" sz="2400" dirty="0" err="1"/>
              <a:t>exponentially</a:t>
            </a:r>
            <a:r>
              <a:rPr lang="fr-CA" sz="2400" dirty="0"/>
              <a:t>.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C50616E-414C-3CFF-9F9A-EB986B82BE77}"/>
              </a:ext>
            </a:extLst>
          </p:cNvPr>
          <p:cNvSpPr/>
          <p:nvPr/>
        </p:nvSpPr>
        <p:spPr>
          <a:xfrm>
            <a:off x="751840" y="4643120"/>
            <a:ext cx="142240" cy="111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8F38227-9149-4E3E-6240-E1B11F076C7B}"/>
              </a:ext>
            </a:extLst>
          </p:cNvPr>
          <p:cNvSpPr/>
          <p:nvPr/>
        </p:nvSpPr>
        <p:spPr>
          <a:xfrm>
            <a:off x="2011673" y="4643120"/>
            <a:ext cx="142240" cy="111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02021372-70CE-653F-D555-FDA12A123CB1}"/>
              </a:ext>
            </a:extLst>
          </p:cNvPr>
          <p:cNvSpPr/>
          <p:nvPr/>
        </p:nvSpPr>
        <p:spPr>
          <a:xfrm>
            <a:off x="782320" y="3530640"/>
            <a:ext cx="1361433" cy="955081"/>
          </a:xfrm>
          <a:custGeom>
            <a:avLst/>
            <a:gdLst>
              <a:gd name="connsiteX0" fmla="*/ 0 w 1706880"/>
              <a:gd name="connsiteY0" fmla="*/ 0 h 955081"/>
              <a:gd name="connsiteX1" fmla="*/ 782320 w 1706880"/>
              <a:gd name="connsiteY1" fmla="*/ 802640 h 955081"/>
              <a:gd name="connsiteX2" fmla="*/ 1706880 w 1706880"/>
              <a:gd name="connsiteY2" fmla="*/ 955040 h 955081"/>
              <a:gd name="connsiteX3" fmla="*/ 1706880 w 1706880"/>
              <a:gd name="connsiteY3" fmla="*/ 955040 h 955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880" h="955081">
                <a:moveTo>
                  <a:pt x="0" y="0"/>
                </a:moveTo>
                <a:cubicBezTo>
                  <a:pt x="248920" y="321733"/>
                  <a:pt x="497840" y="643467"/>
                  <a:pt x="782320" y="802640"/>
                </a:cubicBezTo>
                <a:cubicBezTo>
                  <a:pt x="1066800" y="961813"/>
                  <a:pt x="1706880" y="955040"/>
                  <a:pt x="1706880" y="955040"/>
                </a:cubicBezTo>
                <a:lnTo>
                  <a:pt x="1706880" y="95504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B6A07C2-6410-CBE9-9B02-018A77D24D10}"/>
              </a:ext>
            </a:extLst>
          </p:cNvPr>
          <p:cNvCxnSpPr>
            <a:cxnSpLocks/>
          </p:cNvCxnSpPr>
          <p:nvPr/>
        </p:nvCxnSpPr>
        <p:spPr>
          <a:xfrm>
            <a:off x="802640" y="3606820"/>
            <a:ext cx="0" cy="96012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5DF293A-2F86-095E-147C-2BC239BC7989}"/>
              </a:ext>
            </a:extLst>
          </p:cNvPr>
          <p:cNvCxnSpPr>
            <a:cxnSpLocks/>
          </p:cNvCxnSpPr>
          <p:nvPr/>
        </p:nvCxnSpPr>
        <p:spPr>
          <a:xfrm>
            <a:off x="2092953" y="3500200"/>
            <a:ext cx="0" cy="96012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64225354-509E-4790-B84A-17B5BDFF0B35}"/>
              </a:ext>
            </a:extLst>
          </p:cNvPr>
          <p:cNvSpPr/>
          <p:nvPr/>
        </p:nvSpPr>
        <p:spPr>
          <a:xfrm>
            <a:off x="2092953" y="3505239"/>
            <a:ext cx="1361433" cy="955081"/>
          </a:xfrm>
          <a:custGeom>
            <a:avLst/>
            <a:gdLst>
              <a:gd name="connsiteX0" fmla="*/ 0 w 1706880"/>
              <a:gd name="connsiteY0" fmla="*/ 0 h 955081"/>
              <a:gd name="connsiteX1" fmla="*/ 782320 w 1706880"/>
              <a:gd name="connsiteY1" fmla="*/ 802640 h 955081"/>
              <a:gd name="connsiteX2" fmla="*/ 1706880 w 1706880"/>
              <a:gd name="connsiteY2" fmla="*/ 955040 h 955081"/>
              <a:gd name="connsiteX3" fmla="*/ 1706880 w 1706880"/>
              <a:gd name="connsiteY3" fmla="*/ 955040 h 955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880" h="955081">
                <a:moveTo>
                  <a:pt x="0" y="0"/>
                </a:moveTo>
                <a:cubicBezTo>
                  <a:pt x="248920" y="321733"/>
                  <a:pt x="497840" y="643467"/>
                  <a:pt x="782320" y="802640"/>
                </a:cubicBezTo>
                <a:cubicBezTo>
                  <a:pt x="1066800" y="961813"/>
                  <a:pt x="1706880" y="955040"/>
                  <a:pt x="1706880" y="955040"/>
                </a:cubicBezTo>
                <a:lnTo>
                  <a:pt x="1706880" y="95504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CB2F002-8F27-F360-2D56-3288B52600B7}"/>
              </a:ext>
            </a:extLst>
          </p:cNvPr>
          <p:cNvSpPr/>
          <p:nvPr/>
        </p:nvSpPr>
        <p:spPr>
          <a:xfrm>
            <a:off x="2438389" y="4643120"/>
            <a:ext cx="142240" cy="111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7EDCC44-6431-ADD3-B61A-76D16A3E41E5}"/>
              </a:ext>
            </a:extLst>
          </p:cNvPr>
          <p:cNvCxnSpPr>
            <a:cxnSpLocks/>
          </p:cNvCxnSpPr>
          <p:nvPr/>
        </p:nvCxnSpPr>
        <p:spPr>
          <a:xfrm>
            <a:off x="2580629" y="3144540"/>
            <a:ext cx="0" cy="96012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C489EEB3-2120-2F94-E30B-2502E3074B68}"/>
              </a:ext>
            </a:extLst>
          </p:cNvPr>
          <p:cNvSpPr/>
          <p:nvPr/>
        </p:nvSpPr>
        <p:spPr>
          <a:xfrm>
            <a:off x="2580628" y="3129279"/>
            <a:ext cx="1361433" cy="955081"/>
          </a:xfrm>
          <a:custGeom>
            <a:avLst/>
            <a:gdLst>
              <a:gd name="connsiteX0" fmla="*/ 0 w 1706880"/>
              <a:gd name="connsiteY0" fmla="*/ 0 h 955081"/>
              <a:gd name="connsiteX1" fmla="*/ 782320 w 1706880"/>
              <a:gd name="connsiteY1" fmla="*/ 802640 h 955081"/>
              <a:gd name="connsiteX2" fmla="*/ 1706880 w 1706880"/>
              <a:gd name="connsiteY2" fmla="*/ 955040 h 955081"/>
              <a:gd name="connsiteX3" fmla="*/ 1706880 w 1706880"/>
              <a:gd name="connsiteY3" fmla="*/ 955040 h 955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880" h="955081">
                <a:moveTo>
                  <a:pt x="0" y="0"/>
                </a:moveTo>
                <a:cubicBezTo>
                  <a:pt x="248920" y="321733"/>
                  <a:pt x="497840" y="643467"/>
                  <a:pt x="782320" y="802640"/>
                </a:cubicBezTo>
                <a:cubicBezTo>
                  <a:pt x="1066800" y="961813"/>
                  <a:pt x="1706880" y="955040"/>
                  <a:pt x="1706880" y="955040"/>
                </a:cubicBezTo>
                <a:lnTo>
                  <a:pt x="1706880" y="95504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1D359C-483C-023A-8511-BA42C88D757F}"/>
              </a:ext>
            </a:extLst>
          </p:cNvPr>
          <p:cNvSpPr/>
          <p:nvPr/>
        </p:nvSpPr>
        <p:spPr>
          <a:xfrm>
            <a:off x="2590789" y="4084360"/>
            <a:ext cx="1056651" cy="558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BD78FE0F-63A9-C8B0-62FC-5A60AE77F766}"/>
                  </a:ext>
                </a:extLst>
              </p:cNvPr>
              <p:cNvSpPr txBox="1"/>
              <p:nvPr/>
            </p:nvSpPr>
            <p:spPr>
              <a:xfrm>
                <a:off x="3464547" y="3017164"/>
                <a:ext cx="2430217" cy="67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)/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BD78FE0F-63A9-C8B0-62FC-5A60AE77F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547" y="3017164"/>
                <a:ext cx="2430217" cy="6731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 20">
            <a:extLst>
              <a:ext uri="{FF2B5EF4-FFF2-40B4-BE49-F238E27FC236}">
                <a16:creationId xmlns:a16="http://schemas.microsoft.com/office/drawing/2014/main" id="{D2285D52-8A6F-F8A2-A44D-BCCE3766A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3690362"/>
            <a:ext cx="4077856" cy="307645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C404996-F1F7-1E00-6591-846E0511B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962" y="3753344"/>
            <a:ext cx="4309138" cy="31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3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C43FBE-EB5F-4824-A674-DEDC51A5D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452"/>
            <a:ext cx="12191999" cy="830998"/>
          </a:xfrm>
        </p:spPr>
        <p:txBody>
          <a:bodyPr/>
          <a:lstStyle/>
          <a:p>
            <a:pPr algn="ctr"/>
            <a:r>
              <a:rPr lang="fr-CA" b="1" dirty="0">
                <a:solidFill>
                  <a:schemeClr val="accent1"/>
                </a:solidFill>
              </a:rPr>
              <a:t>Synapses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28D26A-4CD8-4109-81E5-741326B28662}"/>
              </a:ext>
            </a:extLst>
          </p:cNvPr>
          <p:cNvSpPr txBox="1"/>
          <p:nvPr/>
        </p:nvSpPr>
        <p:spPr>
          <a:xfrm>
            <a:off x="687134" y="1041759"/>
            <a:ext cx="8786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Synaptic</a:t>
            </a:r>
            <a:r>
              <a:rPr lang="fr-CA" sz="2400" dirty="0"/>
              <a:t> transmission </a:t>
            </a:r>
            <a:r>
              <a:rPr lang="fr-CA" sz="2400" dirty="0" err="1"/>
              <a:t>is</a:t>
            </a:r>
            <a:r>
              <a:rPr lang="fr-CA" sz="2400" dirty="0"/>
              <a:t> an important comportement of information </a:t>
            </a:r>
            <a:r>
              <a:rPr lang="fr-CA" sz="2400" dirty="0" err="1"/>
              <a:t>processing</a:t>
            </a:r>
            <a:r>
              <a:rPr lang="fr-CA" sz="2400" dirty="0"/>
              <a:t> in neural networks.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DC8CE7-3E79-4506-A2BE-7DFA75AE42A0}"/>
              </a:ext>
            </a:extLst>
          </p:cNvPr>
          <p:cNvSpPr txBox="1"/>
          <p:nvPr/>
        </p:nvSpPr>
        <p:spPr>
          <a:xfrm>
            <a:off x="687132" y="1872756"/>
            <a:ext cx="8786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Even </a:t>
            </a:r>
            <a:r>
              <a:rPr lang="fr-CA" sz="2400" dirty="0" err="1"/>
              <a:t>small</a:t>
            </a:r>
            <a:r>
              <a:rPr lang="fr-CA" sz="2400" dirty="0"/>
              <a:t> perturbations in </a:t>
            </a:r>
            <a:r>
              <a:rPr lang="fr-CA" sz="2400" dirty="0" err="1"/>
              <a:t>synaptic</a:t>
            </a:r>
            <a:r>
              <a:rPr lang="fr-CA" sz="2400" dirty="0"/>
              <a:t> </a:t>
            </a:r>
            <a:r>
              <a:rPr lang="fr-CA" sz="2400" dirty="0" err="1"/>
              <a:t>properties</a:t>
            </a:r>
            <a:r>
              <a:rPr lang="fr-CA" sz="2400" dirty="0"/>
              <a:t> can have important </a:t>
            </a:r>
            <a:r>
              <a:rPr lang="fr-CA" sz="2400" dirty="0" err="1"/>
              <a:t>functional</a:t>
            </a:r>
            <a:r>
              <a:rPr lang="fr-CA" sz="2400" dirty="0"/>
              <a:t> </a:t>
            </a:r>
            <a:r>
              <a:rPr lang="fr-CA" sz="2400" dirty="0" err="1"/>
              <a:t>consequences</a:t>
            </a:r>
            <a:endParaRPr lang="fr-CA" sz="2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68BF84B-8340-4E3A-A433-1062C0B73FAE}"/>
              </a:ext>
            </a:extLst>
          </p:cNvPr>
          <p:cNvSpPr txBox="1"/>
          <p:nvPr/>
        </p:nvSpPr>
        <p:spPr>
          <a:xfrm>
            <a:off x="687132" y="2767400"/>
            <a:ext cx="878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Synaptic</a:t>
            </a:r>
            <a:r>
              <a:rPr lang="fr-CA" sz="2400" dirty="0"/>
              <a:t> transmission can </a:t>
            </a:r>
            <a:r>
              <a:rPr lang="fr-CA" sz="2400" dirty="0" err="1"/>
              <a:t>be</a:t>
            </a:r>
            <a:r>
              <a:rPr lang="fr-CA" sz="2400" dirty="0"/>
              <a:t> </a:t>
            </a:r>
            <a:r>
              <a:rPr lang="fr-CA" sz="2400" dirty="0" err="1"/>
              <a:t>divided</a:t>
            </a:r>
            <a:r>
              <a:rPr lang="fr-CA" sz="2400" dirty="0"/>
              <a:t> </a:t>
            </a:r>
            <a:r>
              <a:rPr lang="fr-CA" sz="2400" dirty="0" err="1"/>
              <a:t>into</a:t>
            </a:r>
            <a:r>
              <a:rPr lang="fr-CA" sz="2400" dirty="0"/>
              <a:t> the </a:t>
            </a:r>
            <a:r>
              <a:rPr lang="fr-CA" sz="2400" dirty="0" err="1"/>
              <a:t>following</a:t>
            </a:r>
            <a:r>
              <a:rPr lang="fr-CA" sz="2400" dirty="0"/>
              <a:t> </a:t>
            </a:r>
            <a:r>
              <a:rPr lang="fr-CA" sz="2400" dirty="0" err="1"/>
              <a:t>steps</a:t>
            </a:r>
            <a:r>
              <a:rPr lang="fr-CA" sz="2400" dirty="0"/>
              <a:t>:  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39AEC34-2EA5-4327-B2CF-63B583AD3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32208"/>
            <a:ext cx="10515600" cy="32062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A" sz="2400" dirty="0"/>
              <a:t>An action </a:t>
            </a:r>
            <a:r>
              <a:rPr lang="fr-CA" sz="2400" dirty="0" err="1"/>
              <a:t>potential</a:t>
            </a:r>
            <a:r>
              <a:rPr lang="fr-CA" sz="2400" dirty="0"/>
              <a:t> </a:t>
            </a:r>
            <a:r>
              <a:rPr lang="fr-CA" sz="2400" dirty="0" err="1"/>
              <a:t>reaches</a:t>
            </a:r>
            <a:r>
              <a:rPr lang="fr-CA" sz="2400" dirty="0"/>
              <a:t> the </a:t>
            </a:r>
            <a:r>
              <a:rPr lang="fr-CA" sz="2400" dirty="0" err="1"/>
              <a:t>presynaptic</a:t>
            </a:r>
            <a:r>
              <a:rPr lang="fr-CA" sz="2400" dirty="0"/>
              <a:t> bouton.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400" dirty="0" err="1"/>
              <a:t>Depolarization</a:t>
            </a:r>
            <a:r>
              <a:rPr lang="fr-CA" sz="2400" dirty="0"/>
              <a:t> of the membrane leads to the </a:t>
            </a:r>
            <a:r>
              <a:rPr lang="fr-CA" sz="2400" dirty="0" err="1"/>
              <a:t>opening</a:t>
            </a:r>
            <a:r>
              <a:rPr lang="fr-CA" sz="2400" dirty="0"/>
              <a:t> of </a:t>
            </a:r>
            <a:r>
              <a:rPr lang="fr-CA" sz="2400" dirty="0" err="1"/>
              <a:t>vesicles</a:t>
            </a:r>
            <a:r>
              <a:rPr lang="fr-CA" sz="2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400" dirty="0" err="1"/>
              <a:t>Neurotransmitters</a:t>
            </a:r>
            <a:r>
              <a:rPr lang="fr-CA" sz="2400" dirty="0"/>
              <a:t> are </a:t>
            </a:r>
            <a:r>
              <a:rPr lang="fr-CA" sz="2400" dirty="0" err="1"/>
              <a:t>released</a:t>
            </a:r>
            <a:r>
              <a:rPr lang="fr-CA" sz="2400" dirty="0"/>
              <a:t> in the </a:t>
            </a:r>
            <a:r>
              <a:rPr lang="fr-CA" sz="2400" dirty="0" err="1"/>
              <a:t>synaptic</a:t>
            </a:r>
            <a:r>
              <a:rPr lang="fr-CA" sz="2400" dirty="0"/>
              <a:t> </a:t>
            </a:r>
            <a:r>
              <a:rPr lang="fr-CA" sz="2400" dirty="0" err="1"/>
              <a:t>cleft</a:t>
            </a:r>
            <a:r>
              <a:rPr lang="fr-CA" sz="2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400" dirty="0" err="1"/>
              <a:t>Neurotransmitters</a:t>
            </a:r>
            <a:r>
              <a:rPr lang="fr-CA" sz="2400" dirty="0"/>
              <a:t> </a:t>
            </a:r>
            <a:r>
              <a:rPr lang="fr-CA" sz="2400" dirty="0" err="1"/>
              <a:t>bind</a:t>
            </a:r>
            <a:r>
              <a:rPr lang="fr-CA" sz="2400" dirty="0"/>
              <a:t> to </a:t>
            </a:r>
            <a:r>
              <a:rPr lang="fr-CA" sz="2400" dirty="0" err="1"/>
              <a:t>postsynaptic</a:t>
            </a:r>
            <a:r>
              <a:rPr lang="fr-CA" sz="2400" dirty="0"/>
              <a:t> </a:t>
            </a:r>
            <a:r>
              <a:rPr lang="fr-CA" sz="2400" dirty="0" err="1"/>
              <a:t>receptors</a:t>
            </a:r>
            <a:r>
              <a:rPr lang="fr-CA" sz="2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400" dirty="0" err="1"/>
              <a:t>Receptors</a:t>
            </a:r>
            <a:r>
              <a:rPr lang="fr-CA" sz="2400" dirty="0"/>
              <a:t> change state and open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400" dirty="0" err="1"/>
              <a:t>Synaptic</a:t>
            </a:r>
            <a:r>
              <a:rPr lang="fr-CA" sz="2400" dirty="0"/>
              <a:t> </a:t>
            </a:r>
            <a:r>
              <a:rPr lang="fr-CA" sz="2400" dirty="0" err="1"/>
              <a:t>current</a:t>
            </a:r>
            <a:r>
              <a:rPr lang="fr-CA" sz="2400" dirty="0"/>
              <a:t> </a:t>
            </a:r>
            <a:r>
              <a:rPr lang="fr-CA" sz="2400" dirty="0" err="1"/>
              <a:t>mediated</a:t>
            </a:r>
            <a:r>
              <a:rPr lang="fr-CA" sz="2400" dirty="0"/>
              <a:t> by ions </a:t>
            </a:r>
            <a:r>
              <a:rPr lang="fr-CA" sz="2400" dirty="0" err="1"/>
              <a:t>occurs</a:t>
            </a:r>
            <a:r>
              <a:rPr lang="fr-CA" sz="2400" dirty="0"/>
              <a:t> </a:t>
            </a:r>
            <a:r>
              <a:rPr lang="fr-CA" sz="2400" dirty="0" err="1"/>
              <a:t>through</a:t>
            </a:r>
            <a:r>
              <a:rPr lang="fr-CA" sz="2400" dirty="0"/>
              <a:t> </a:t>
            </a:r>
            <a:r>
              <a:rPr lang="fr-CA" sz="2400" dirty="0" err="1"/>
              <a:t>receptor</a:t>
            </a:r>
            <a:r>
              <a:rPr lang="fr-CA" sz="2400" dirty="0"/>
              <a:t> channels.</a:t>
            </a:r>
          </a:p>
        </p:txBody>
      </p:sp>
    </p:spTree>
    <p:extLst>
      <p:ext uri="{BB962C8B-B14F-4D97-AF65-F5344CB8AC3E}">
        <p14:creationId xmlns:p14="http://schemas.microsoft.com/office/powerpoint/2010/main" val="3149935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9A35283-DEFC-4EEC-BE30-38C517C4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888" y="752101"/>
            <a:ext cx="8373644" cy="535379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3EBEF0A-BEA1-5D69-30FE-A2D56AA94336}"/>
              </a:ext>
            </a:extLst>
          </p:cNvPr>
          <p:cNvSpPr txBox="1"/>
          <p:nvPr/>
        </p:nvSpPr>
        <p:spPr>
          <a:xfrm>
            <a:off x="3048000" y="6241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https://bio.libretexts.org/</a:t>
            </a:r>
          </a:p>
        </p:txBody>
      </p:sp>
    </p:spTree>
    <p:extLst>
      <p:ext uri="{BB962C8B-B14F-4D97-AF65-F5344CB8AC3E}">
        <p14:creationId xmlns:p14="http://schemas.microsoft.com/office/powerpoint/2010/main" val="4037938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DC5B88-C4CD-3347-520C-F6895ECC1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fr-CA" b="1" dirty="0" err="1">
                <a:solidFill>
                  <a:schemeClr val="accent1"/>
                </a:solidFill>
              </a:rPr>
              <a:t>Inhibitory</a:t>
            </a:r>
            <a:r>
              <a:rPr lang="fr-CA" b="1" dirty="0">
                <a:solidFill>
                  <a:schemeClr val="accent1"/>
                </a:solidFill>
              </a:rPr>
              <a:t> and </a:t>
            </a:r>
            <a:r>
              <a:rPr lang="fr-CA" b="1" dirty="0" err="1">
                <a:solidFill>
                  <a:schemeClr val="accent1"/>
                </a:solidFill>
              </a:rPr>
              <a:t>excitatory</a:t>
            </a:r>
            <a:r>
              <a:rPr lang="fr-CA" b="1" dirty="0">
                <a:solidFill>
                  <a:schemeClr val="accent1"/>
                </a:solidFill>
              </a:rPr>
              <a:t> synapses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1654BA-3A31-B85B-0566-3B524D283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3375"/>
          </a:xfrm>
        </p:spPr>
        <p:txBody>
          <a:bodyPr/>
          <a:lstStyle/>
          <a:p>
            <a:r>
              <a:rPr lang="fr-CA" dirty="0" err="1"/>
              <a:t>Different</a:t>
            </a:r>
            <a:r>
              <a:rPr lang="fr-CA" dirty="0"/>
              <a:t> types of </a:t>
            </a:r>
            <a:r>
              <a:rPr lang="fr-CA" dirty="0" err="1"/>
              <a:t>synaptic</a:t>
            </a:r>
            <a:r>
              <a:rPr lang="fr-CA" dirty="0"/>
              <a:t> channels are </a:t>
            </a:r>
            <a:r>
              <a:rPr lang="fr-CA" dirty="0" err="1"/>
              <a:t>permeable</a:t>
            </a:r>
            <a:r>
              <a:rPr lang="fr-CA" dirty="0"/>
              <a:t> to </a:t>
            </a:r>
            <a:r>
              <a:rPr lang="fr-CA" dirty="0" err="1"/>
              <a:t>different</a:t>
            </a:r>
            <a:r>
              <a:rPr lang="fr-CA" dirty="0"/>
              <a:t> </a:t>
            </a:r>
            <a:r>
              <a:rPr lang="fr-CA" dirty="0" err="1"/>
              <a:t>ionic</a:t>
            </a:r>
            <a:r>
              <a:rPr lang="fr-CA" dirty="0"/>
              <a:t> </a:t>
            </a:r>
            <a:r>
              <a:rPr lang="fr-CA" dirty="0" err="1"/>
              <a:t>species</a:t>
            </a:r>
            <a:endParaRPr lang="fr-CA" dirty="0"/>
          </a:p>
          <a:p>
            <a:pPr marL="0" indent="0">
              <a:buNone/>
            </a:pPr>
            <a:r>
              <a:rPr lang="fr-CA" b="1" dirty="0"/>
              <a:t>AMPA</a:t>
            </a:r>
            <a:r>
              <a:rPr lang="fr-CA" dirty="0"/>
              <a:t> </a:t>
            </a:r>
            <a:r>
              <a:rPr lang="fr-CA" dirty="0" err="1"/>
              <a:t>receptors</a:t>
            </a:r>
            <a:r>
              <a:rPr lang="fr-CA" dirty="0"/>
              <a:t> are </a:t>
            </a:r>
            <a:r>
              <a:rPr lang="fr-CA" dirty="0" err="1"/>
              <a:t>permeable</a:t>
            </a:r>
            <a:r>
              <a:rPr lang="fr-CA" dirty="0"/>
              <a:t> to sodium and potassium ions.</a:t>
            </a:r>
          </a:p>
          <a:p>
            <a:pPr marL="0" indent="0">
              <a:buNone/>
            </a:pPr>
            <a:r>
              <a:rPr lang="fr-CA" b="1" dirty="0"/>
              <a:t>NMDA</a:t>
            </a:r>
            <a:r>
              <a:rPr lang="fr-CA" dirty="0"/>
              <a:t> </a:t>
            </a:r>
            <a:r>
              <a:rPr lang="fr-CA" dirty="0" err="1"/>
              <a:t>receptors</a:t>
            </a:r>
            <a:r>
              <a:rPr lang="fr-CA" dirty="0"/>
              <a:t> are </a:t>
            </a:r>
            <a:r>
              <a:rPr lang="fr-CA" dirty="0" err="1"/>
              <a:t>highly</a:t>
            </a:r>
            <a:r>
              <a:rPr lang="fr-CA" dirty="0"/>
              <a:t> </a:t>
            </a:r>
            <a:r>
              <a:rPr lang="fr-CA" dirty="0" err="1"/>
              <a:t>permeable</a:t>
            </a:r>
            <a:r>
              <a:rPr lang="fr-CA" dirty="0"/>
              <a:t> to calcium ions.</a:t>
            </a:r>
          </a:p>
          <a:p>
            <a:pPr marL="0" indent="0">
              <a:buNone/>
            </a:pPr>
            <a:r>
              <a:rPr lang="fr-CA" b="1" dirty="0"/>
              <a:t>GABA</a:t>
            </a:r>
            <a:r>
              <a:rPr lang="fr-CA" dirty="0"/>
              <a:t> and glycine </a:t>
            </a:r>
            <a:r>
              <a:rPr lang="fr-CA" dirty="0" err="1"/>
              <a:t>receptors</a:t>
            </a:r>
            <a:r>
              <a:rPr lang="fr-CA" dirty="0"/>
              <a:t> are </a:t>
            </a:r>
            <a:r>
              <a:rPr lang="fr-CA" dirty="0" err="1"/>
              <a:t>permeable</a:t>
            </a:r>
            <a:r>
              <a:rPr lang="fr-CA" dirty="0"/>
              <a:t> to </a:t>
            </a:r>
            <a:r>
              <a:rPr lang="fr-CA" dirty="0" err="1"/>
              <a:t>chloride</a:t>
            </a:r>
            <a:r>
              <a:rPr lang="fr-CA" dirty="0"/>
              <a:t> and bicarbonate ions.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84E63E-E142-B53E-5117-1B24B2B9311C}"/>
              </a:ext>
            </a:extLst>
          </p:cNvPr>
          <p:cNvSpPr txBox="1"/>
          <p:nvPr/>
        </p:nvSpPr>
        <p:spPr>
          <a:xfrm>
            <a:off x="558800" y="5143500"/>
            <a:ext cx="1064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b="1" i="1" dirty="0" err="1">
                <a:solidFill>
                  <a:schemeClr val="accent1"/>
                </a:solidFill>
              </a:rPr>
              <a:t>synaptic</a:t>
            </a:r>
            <a:r>
              <a:rPr lang="fr-CA" sz="2400" b="1" i="1" dirty="0">
                <a:solidFill>
                  <a:schemeClr val="accent1"/>
                </a:solidFill>
              </a:rPr>
              <a:t> </a:t>
            </a:r>
            <a:r>
              <a:rPr lang="fr-CA" sz="2400" b="1" i="1" dirty="0" err="1">
                <a:solidFill>
                  <a:schemeClr val="accent1"/>
                </a:solidFill>
              </a:rPr>
              <a:t>potential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the membrane </a:t>
            </a:r>
            <a:r>
              <a:rPr lang="fr-CA" sz="2400" dirty="0" err="1"/>
              <a:t>potential</a:t>
            </a:r>
            <a:r>
              <a:rPr lang="fr-CA" sz="2400" dirty="0"/>
              <a:t> for </a:t>
            </a:r>
            <a:r>
              <a:rPr lang="fr-CA" sz="2400" dirty="0" err="1"/>
              <a:t>which</a:t>
            </a:r>
            <a:r>
              <a:rPr lang="fr-CA" sz="2400" dirty="0"/>
              <a:t> </a:t>
            </a:r>
            <a:r>
              <a:rPr lang="fr-CA" sz="2400" dirty="0" err="1"/>
              <a:t>there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no net </a:t>
            </a:r>
            <a:r>
              <a:rPr lang="fr-CA" sz="2400" dirty="0" err="1"/>
              <a:t>current</a:t>
            </a:r>
            <a:r>
              <a:rPr lang="fr-CA" sz="2400" dirty="0"/>
              <a:t> </a:t>
            </a:r>
            <a:r>
              <a:rPr lang="fr-CA" sz="2400" dirty="0" err="1"/>
              <a:t>through</a:t>
            </a:r>
            <a:r>
              <a:rPr lang="fr-CA" sz="2400" dirty="0"/>
              <a:t> the synapse. It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analogous</a:t>
            </a:r>
            <a:r>
              <a:rPr lang="fr-CA" sz="2400" dirty="0"/>
              <a:t> to </a:t>
            </a:r>
            <a:r>
              <a:rPr lang="fr-CA" sz="2400" b="1" i="1" dirty="0"/>
              <a:t>the Nernst </a:t>
            </a:r>
            <a:r>
              <a:rPr lang="fr-CA" sz="2400" b="1" i="1" dirty="0" err="1"/>
              <a:t>potential</a:t>
            </a:r>
            <a:r>
              <a:rPr lang="fr-CA" sz="2400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494549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05104903-D19F-BDAC-1179-8F7009664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fr-CA" b="1" dirty="0" err="1">
                <a:solidFill>
                  <a:schemeClr val="accent1"/>
                </a:solidFill>
              </a:rPr>
              <a:t>Inhibitory</a:t>
            </a:r>
            <a:r>
              <a:rPr lang="fr-CA" b="1" dirty="0">
                <a:solidFill>
                  <a:schemeClr val="accent1"/>
                </a:solidFill>
              </a:rPr>
              <a:t> and </a:t>
            </a:r>
            <a:r>
              <a:rPr lang="fr-CA" b="1" dirty="0" err="1">
                <a:solidFill>
                  <a:schemeClr val="accent1"/>
                </a:solidFill>
              </a:rPr>
              <a:t>excitatory</a:t>
            </a:r>
            <a:r>
              <a:rPr lang="fr-CA" b="1" dirty="0">
                <a:solidFill>
                  <a:schemeClr val="accent1"/>
                </a:solidFill>
              </a:rPr>
              <a:t> synapses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DC524A8-D73E-ED97-EB84-28E433CDD1C9}"/>
              </a:ext>
            </a:extLst>
          </p:cNvPr>
          <p:cNvSpPr txBox="1"/>
          <p:nvPr/>
        </p:nvSpPr>
        <p:spPr>
          <a:xfrm>
            <a:off x="127000" y="1690688"/>
            <a:ext cx="1151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Explicitly</a:t>
            </a:r>
            <a:r>
              <a:rPr lang="fr-CA" sz="2400" dirty="0"/>
              <a:t>, the </a:t>
            </a:r>
            <a:r>
              <a:rPr lang="fr-CA" sz="2400" dirty="0" err="1"/>
              <a:t>synaptic</a:t>
            </a:r>
            <a:r>
              <a:rPr lang="fr-CA" sz="2400" dirty="0"/>
              <a:t> </a:t>
            </a:r>
            <a:r>
              <a:rPr lang="fr-CA" sz="2400" dirty="0" err="1"/>
              <a:t>potential</a:t>
            </a:r>
            <a:r>
              <a:rPr lang="fr-CA" sz="2400" dirty="0"/>
              <a:t> of </a:t>
            </a:r>
            <a:r>
              <a:rPr lang="fr-CA" sz="2400" dirty="0" err="1"/>
              <a:t>GABAergic</a:t>
            </a:r>
            <a:r>
              <a:rPr lang="fr-CA" sz="2400" dirty="0"/>
              <a:t> synapses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given</a:t>
            </a:r>
            <a:r>
              <a:rPr lang="fr-CA" sz="2400" dirty="0"/>
              <a:t>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27DE12D-D6C0-1247-3D80-A1F540D453C6}"/>
                  </a:ext>
                </a:extLst>
              </p:cNvPr>
              <p:cNvSpPr txBox="1"/>
              <p:nvPr/>
            </p:nvSpPr>
            <p:spPr>
              <a:xfrm>
                <a:off x="635000" y="2648073"/>
                <a:ext cx="6473182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𝑠𝑦𝑛</m:t>
                          </m:r>
                        </m:sub>
                      </m:sSub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=1000</m:t>
                      </m:r>
                      <m:f>
                        <m:f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m:rPr>
                          <m:sty m:val="p"/>
                        </m:rPr>
                        <a:rPr lang="fr-CA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2400" b="0" i="1" smtClean="0">
                                      <a:latin typeface="Cambria Math" panose="02040503050406030204" pitchFamily="18" charset="0"/>
                                    </a:rPr>
                                    <m:t>0.8 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fr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fr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𝐶𝑙</m:t>
                                          </m:r>
                                        </m:e>
                                        <m:sup>
                                          <m:r>
                                            <a:rPr lang="fr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fr-CA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2400" b="0" i="1" smtClean="0">
                                      <a:latin typeface="Cambria Math" panose="02040503050406030204" pitchFamily="18" charset="0"/>
                                    </a:rPr>
                                    <m:t>0.2 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fr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fr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𝐻𝐶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fr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fr-CA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fr-CA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2400" i="1">
                                      <a:latin typeface="Cambria Math" panose="02040503050406030204" pitchFamily="18" charset="0"/>
                                    </a:rPr>
                                    <m:t>0.8 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fr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fr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CA" sz="2400" i="1">
                                              <a:latin typeface="Cambria Math" panose="02040503050406030204" pitchFamily="18" charset="0"/>
                                            </a:rPr>
                                            <m:t>𝐶𝑙</m:t>
                                          </m:r>
                                        </m:e>
                                        <m:sup>
                                          <m:r>
                                            <a:rPr lang="fr-CA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fr-CA" sz="24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fr-CA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2400" i="1">
                                      <a:latin typeface="Cambria Math" panose="02040503050406030204" pitchFamily="18" charset="0"/>
                                    </a:rPr>
                                    <m:t>0.2 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fr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fr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CA" sz="2400" i="1">
                                              <a:latin typeface="Cambria Math" panose="02040503050406030204" pitchFamily="18" charset="0"/>
                                            </a:rPr>
                                            <m:t>𝐻𝐶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CA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CA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fr-CA" sz="24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fr-CA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fr-CA" sz="24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27DE12D-D6C0-1247-3D80-A1F540D45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" y="2648073"/>
                <a:ext cx="6473182" cy="8298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 11">
            <a:extLst>
              <a:ext uri="{FF2B5EF4-FFF2-40B4-BE49-F238E27FC236}">
                <a16:creationId xmlns:a16="http://schemas.microsoft.com/office/drawing/2014/main" id="{391ABBE3-34EF-14E0-FC8C-04EE8D2C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026" y="2152353"/>
            <a:ext cx="4717924" cy="369914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F4CF894-8520-DAB1-1F2D-D620A3337D43}"/>
              </a:ext>
            </a:extLst>
          </p:cNvPr>
          <p:cNvSpPr txBox="1"/>
          <p:nvPr/>
        </p:nvSpPr>
        <p:spPr>
          <a:xfrm>
            <a:off x="8432800" y="261401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normal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60C9B7-FCBC-9006-E5E1-69D9DD33EE12}"/>
              </a:ext>
            </a:extLst>
          </p:cNvPr>
          <p:cNvSpPr txBox="1"/>
          <p:nvPr/>
        </p:nvSpPr>
        <p:spPr>
          <a:xfrm>
            <a:off x="10160000" y="4048091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/>
              <a:t>rest</a:t>
            </a:r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4C1F171-E0EE-6271-2AD5-3A87A22CC573}"/>
              </a:ext>
            </a:extLst>
          </p:cNvPr>
          <p:cNvSpPr txBox="1"/>
          <p:nvPr/>
        </p:nvSpPr>
        <p:spPr>
          <a:xfrm>
            <a:off x="317500" y="4417423"/>
            <a:ext cx="5346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A synapse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b="1" i="1" dirty="0" err="1"/>
              <a:t>excitatory</a:t>
            </a:r>
            <a:r>
              <a:rPr lang="fr-CA" sz="2400" dirty="0"/>
              <a:t> if the </a:t>
            </a:r>
            <a:r>
              <a:rPr lang="fr-CA" sz="2400" dirty="0" err="1"/>
              <a:t>synaptic</a:t>
            </a:r>
            <a:r>
              <a:rPr lang="fr-CA" sz="2400" dirty="0"/>
              <a:t> </a:t>
            </a:r>
            <a:r>
              <a:rPr lang="fr-CA" sz="2400" dirty="0" err="1"/>
              <a:t>potential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above</a:t>
            </a:r>
            <a:r>
              <a:rPr lang="fr-CA" sz="2400" dirty="0"/>
              <a:t> the </a:t>
            </a:r>
            <a:r>
              <a:rPr lang="fr-CA" sz="2400" dirty="0" err="1"/>
              <a:t>resting</a:t>
            </a:r>
            <a:r>
              <a:rPr lang="fr-CA" sz="2400" dirty="0"/>
              <a:t> </a:t>
            </a:r>
            <a:r>
              <a:rPr lang="fr-CA" sz="2400" dirty="0" err="1"/>
              <a:t>potential</a:t>
            </a:r>
            <a:r>
              <a:rPr lang="fr-CA" sz="2400" dirty="0"/>
              <a:t> and </a:t>
            </a:r>
            <a:r>
              <a:rPr lang="fr-CA" sz="2400" b="1" i="1" dirty="0" err="1"/>
              <a:t>inhibitory</a:t>
            </a:r>
            <a:r>
              <a:rPr lang="fr-CA" sz="2400" dirty="0"/>
              <a:t> if the </a:t>
            </a:r>
            <a:r>
              <a:rPr lang="fr-CA" sz="2400" dirty="0" err="1"/>
              <a:t>synaptic</a:t>
            </a:r>
            <a:r>
              <a:rPr lang="fr-CA" sz="2400" dirty="0"/>
              <a:t>  </a:t>
            </a:r>
            <a:r>
              <a:rPr lang="fr-CA" sz="2400" dirty="0" err="1"/>
              <a:t>potential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below</a:t>
            </a:r>
            <a:r>
              <a:rPr lang="fr-CA" sz="2400" dirty="0"/>
              <a:t> the </a:t>
            </a:r>
            <a:r>
              <a:rPr lang="fr-CA" sz="2400" dirty="0" err="1"/>
              <a:t>resting</a:t>
            </a:r>
            <a:r>
              <a:rPr lang="fr-CA" sz="2400" dirty="0"/>
              <a:t> </a:t>
            </a:r>
            <a:r>
              <a:rPr lang="fr-CA" sz="2400" dirty="0" err="1"/>
              <a:t>potential</a:t>
            </a:r>
            <a:r>
              <a:rPr lang="fr-CA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8093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98E558-E799-41B8-A782-49C959CF4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8983"/>
            <a:ext cx="12192000" cy="1325563"/>
          </a:xfrm>
        </p:spPr>
        <p:txBody>
          <a:bodyPr/>
          <a:lstStyle/>
          <a:p>
            <a:pPr algn="ctr"/>
            <a:r>
              <a:rPr lang="fr-CA" b="1" dirty="0" err="1">
                <a:solidFill>
                  <a:schemeClr val="accent1"/>
                </a:solidFill>
              </a:rPr>
              <a:t>Synaptic</a:t>
            </a:r>
            <a:r>
              <a:rPr lang="fr-CA" b="1" dirty="0">
                <a:solidFill>
                  <a:schemeClr val="accent1"/>
                </a:solidFill>
              </a:rPr>
              <a:t> channels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2392357-628A-47B4-A59B-AD9F46AC7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7187"/>
                <a:ext cx="10515600" cy="3106994"/>
              </a:xfrm>
            </p:spPr>
            <p:txBody>
              <a:bodyPr>
                <a:noAutofit/>
              </a:bodyPr>
              <a:lstStyle/>
              <a:p>
                <a:r>
                  <a:rPr lang="fr-CA" sz="2400" dirty="0"/>
                  <a:t>Synaptic channels can </a:t>
                </a:r>
                <a:r>
                  <a:rPr lang="fr-CA" sz="2400" dirty="0" err="1"/>
                  <a:t>be</a:t>
                </a:r>
                <a:r>
                  <a:rPr lang="fr-CA" sz="2400" dirty="0"/>
                  <a:t> in </a:t>
                </a:r>
                <a:r>
                  <a:rPr lang="fr-CA" sz="2400" dirty="0" err="1"/>
                  <a:t>several</a:t>
                </a:r>
                <a:r>
                  <a:rPr lang="fr-CA" sz="2400" dirty="0"/>
                  <a:t> </a:t>
                </a:r>
                <a:r>
                  <a:rPr lang="fr-CA" sz="2400" b="1" dirty="0">
                    <a:solidFill>
                      <a:schemeClr val="accent1"/>
                    </a:solidFill>
                  </a:rPr>
                  <a:t>close</a:t>
                </a:r>
                <a:r>
                  <a:rPr lang="fr-CA" sz="2400" dirty="0"/>
                  <a:t>, </a:t>
                </a:r>
                <a:r>
                  <a:rPr lang="fr-CA" sz="2400" b="1" dirty="0">
                    <a:solidFill>
                      <a:schemeClr val="accent1"/>
                    </a:solidFill>
                  </a:rPr>
                  <a:t>open</a:t>
                </a:r>
                <a:r>
                  <a:rPr lang="fr-CA" sz="2400" dirty="0"/>
                  <a:t> or </a:t>
                </a:r>
                <a:r>
                  <a:rPr lang="fr-CA" sz="2400" b="1" dirty="0" err="1">
                    <a:solidFill>
                      <a:schemeClr val="accent1"/>
                    </a:solidFill>
                  </a:rPr>
                  <a:t>desensitized</a:t>
                </a:r>
                <a:r>
                  <a:rPr lang="fr-CA" sz="2400" dirty="0"/>
                  <a:t> </a:t>
                </a:r>
                <a:r>
                  <a:rPr lang="fr-CA" sz="2400" dirty="0" err="1"/>
                  <a:t>sates</a:t>
                </a:r>
                <a:r>
                  <a:rPr lang="fr-CA" sz="2400" dirty="0"/>
                  <a:t>.</a:t>
                </a:r>
              </a:p>
              <a:p>
                <a:r>
                  <a:rPr lang="fr-CA" sz="2400" dirty="0"/>
                  <a:t>The binding of 2 or 3 </a:t>
                </a:r>
                <a:r>
                  <a:rPr lang="fr-CA" sz="2400" dirty="0" err="1"/>
                  <a:t>neurotransmitters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</a:t>
                </a:r>
                <a:r>
                  <a:rPr lang="fr-CA" sz="2400" dirty="0" err="1"/>
                  <a:t>usually</a:t>
                </a:r>
                <a:r>
                  <a:rPr lang="fr-CA" sz="2400" dirty="0"/>
                  <a:t> </a:t>
                </a:r>
                <a:r>
                  <a:rPr lang="fr-CA" sz="2400" dirty="0" err="1"/>
                  <a:t>required</a:t>
                </a:r>
                <a:r>
                  <a:rPr lang="fr-CA" sz="2400" dirty="0"/>
                  <a:t> for the </a:t>
                </a:r>
                <a:r>
                  <a:rPr lang="fr-CA" sz="2400" dirty="0" err="1"/>
                  <a:t>channel</a:t>
                </a:r>
                <a:r>
                  <a:rPr lang="fr-CA" sz="2400" dirty="0"/>
                  <a:t> to </a:t>
                </a:r>
                <a:r>
                  <a:rPr lang="fr-CA" sz="2400" dirty="0" err="1"/>
                  <a:t>become</a:t>
                </a:r>
                <a:r>
                  <a:rPr lang="fr-CA" sz="2400" dirty="0"/>
                  <a:t> open.</a:t>
                </a:r>
              </a:p>
              <a:p>
                <a:r>
                  <a:rPr lang="fr-CA" sz="2400" dirty="0"/>
                  <a:t>A </a:t>
                </a:r>
                <a:r>
                  <a:rPr lang="fr-CA" sz="2400" dirty="0" err="1"/>
                  <a:t>channel</a:t>
                </a:r>
                <a:r>
                  <a:rPr lang="fr-CA" sz="2400" dirty="0"/>
                  <a:t> in a </a:t>
                </a:r>
                <a:r>
                  <a:rPr lang="fr-CA" sz="2400" b="1" dirty="0" err="1">
                    <a:solidFill>
                      <a:schemeClr val="accent1"/>
                    </a:solidFill>
                  </a:rPr>
                  <a:t>desensitized</a:t>
                </a:r>
                <a:r>
                  <a:rPr lang="fr-CA" sz="2400" dirty="0"/>
                  <a:t> state </a:t>
                </a:r>
                <a:r>
                  <a:rPr lang="fr-CA" sz="2400" dirty="0" err="1"/>
                  <a:t>usually</a:t>
                </a:r>
                <a:r>
                  <a:rPr lang="fr-CA" sz="2400" dirty="0"/>
                  <a:t> </a:t>
                </a:r>
                <a:r>
                  <a:rPr lang="fr-CA" sz="2400" dirty="0" err="1"/>
                  <a:t>stays</a:t>
                </a:r>
                <a:r>
                  <a:rPr lang="fr-CA" sz="2400" dirty="0"/>
                  <a:t> in </a:t>
                </a:r>
                <a:r>
                  <a:rPr lang="fr-CA" sz="2400" dirty="0" err="1"/>
                  <a:t>this</a:t>
                </a:r>
                <a:r>
                  <a:rPr lang="fr-CA" sz="2400" dirty="0"/>
                  <a:t> state for a </a:t>
                </a:r>
                <a:r>
                  <a:rPr lang="fr-CA" sz="2400" dirty="0" err="1"/>
                  <a:t>relatively</a:t>
                </a:r>
                <a:r>
                  <a:rPr lang="fr-CA" sz="2400" dirty="0"/>
                  <a:t> long </a:t>
                </a:r>
                <a:r>
                  <a:rPr lang="fr-CA" sz="2400" dirty="0" err="1"/>
                  <a:t>period</a:t>
                </a:r>
                <a:r>
                  <a:rPr lang="fr-CA" sz="2400" dirty="0"/>
                  <a:t> of time.</a:t>
                </a:r>
              </a:p>
              <a:p>
                <a:r>
                  <a:rPr lang="fr-CA" sz="2400" dirty="0"/>
                  <a:t>Transition </a:t>
                </a:r>
                <a:r>
                  <a:rPr lang="fr-CA" sz="2400" dirty="0" err="1"/>
                  <a:t>between</a:t>
                </a:r>
                <a:r>
                  <a:rPr lang="fr-CA" sz="2400" dirty="0"/>
                  <a:t> </a:t>
                </a:r>
                <a:r>
                  <a:rPr lang="fr-CA" sz="2400" dirty="0" err="1"/>
                  <a:t>each</a:t>
                </a:r>
                <a:r>
                  <a:rPr lang="fr-CA" sz="2400" dirty="0"/>
                  <a:t> of </a:t>
                </a:r>
                <a:r>
                  <a:rPr lang="fr-CA" sz="2400" dirty="0" err="1"/>
                  <a:t>these</a:t>
                </a:r>
                <a:r>
                  <a:rPr lang="fr-CA" sz="2400" dirty="0"/>
                  <a:t> states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</a:t>
                </a:r>
                <a:r>
                  <a:rPr lang="fr-CA" sz="2400" b="1" dirty="0" err="1">
                    <a:solidFill>
                      <a:schemeClr val="accent1"/>
                    </a:solidFill>
                  </a:rPr>
                  <a:t>stochastic</a:t>
                </a:r>
                <a:r>
                  <a:rPr lang="fr-CA" sz="2400" dirty="0"/>
                  <a:t>.</a:t>
                </a:r>
              </a:p>
              <a:p>
                <a:r>
                  <a:rPr lang="fr-CA" sz="2400" dirty="0"/>
                  <a:t>Say the  </a:t>
                </a:r>
                <a:r>
                  <a:rPr lang="fr-CA" sz="2400" b="1" dirty="0">
                    <a:solidFill>
                      <a:schemeClr val="accent1"/>
                    </a:solidFill>
                  </a:rPr>
                  <a:t>transition rate </a:t>
                </a:r>
                <a:r>
                  <a:rPr lang="fr-CA" sz="2400" dirty="0" err="1"/>
                  <a:t>from</a:t>
                </a:r>
                <a:r>
                  <a:rPr lang="fr-CA" sz="2400" dirty="0"/>
                  <a:t> state </a:t>
                </a:r>
                <a:r>
                  <a:rPr lang="fr-CA" sz="2400" i="1" dirty="0"/>
                  <a:t>S</a:t>
                </a:r>
                <a:r>
                  <a:rPr lang="fr-CA" sz="2400" baseline="-25000" dirty="0"/>
                  <a:t>1</a:t>
                </a:r>
                <a:r>
                  <a:rPr lang="fr-CA" sz="2400" dirty="0"/>
                  <a:t> to state </a:t>
                </a:r>
                <a:r>
                  <a:rPr lang="fr-CA" sz="2400" i="1" dirty="0"/>
                  <a:t>S</a:t>
                </a:r>
                <a:r>
                  <a:rPr lang="fr-CA" sz="2400" baseline="-25000" dirty="0"/>
                  <a:t>2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</a:t>
                </a:r>
                <a:r>
                  <a:rPr lang="fr-CA" sz="2400" i="1" dirty="0"/>
                  <a:t>k</a:t>
                </a:r>
                <a:r>
                  <a:rPr lang="fr-CA" sz="2400" dirty="0"/>
                  <a:t>, </a:t>
                </a:r>
                <a:r>
                  <a:rPr lang="fr-CA" sz="2400" dirty="0" err="1"/>
                  <a:t>then</a:t>
                </a:r>
                <a:r>
                  <a:rPr lang="fr-CA" sz="2400" dirty="0"/>
                  <a:t> the </a:t>
                </a:r>
                <a:r>
                  <a:rPr lang="fr-CA" sz="2400" dirty="0" err="1"/>
                  <a:t>probability</a:t>
                </a:r>
                <a:r>
                  <a:rPr lang="fr-CA" sz="2400" dirty="0"/>
                  <a:t> </a:t>
                </a:r>
                <a:r>
                  <a:rPr lang="fr-CA" sz="2400" dirty="0" err="1"/>
                  <a:t>that</a:t>
                </a:r>
                <a:r>
                  <a:rPr lang="fr-CA" sz="2400" dirty="0"/>
                  <a:t> </a:t>
                </a:r>
                <a:r>
                  <a:rPr lang="fr-CA" sz="2400" dirty="0" err="1"/>
                  <a:t>this</a:t>
                </a:r>
                <a:r>
                  <a:rPr lang="fr-CA" sz="2400" dirty="0"/>
                  <a:t> transition </a:t>
                </a:r>
                <a:r>
                  <a:rPr lang="fr-CA" sz="2400" dirty="0" err="1"/>
                  <a:t>occurs</a:t>
                </a:r>
                <a:r>
                  <a:rPr lang="fr-CA" sz="2400" dirty="0"/>
                  <a:t> </a:t>
                </a:r>
                <a:r>
                  <a:rPr lang="fr-CA" sz="2400" dirty="0" err="1"/>
                  <a:t>during</a:t>
                </a:r>
                <a:r>
                  <a:rPr lang="fr-CA" sz="2400" dirty="0"/>
                  <a:t> a time </a:t>
                </a:r>
                <a:r>
                  <a:rPr lang="fr-CA" sz="2400" dirty="0" err="1"/>
                  <a:t>step</a:t>
                </a:r>
                <a:r>
                  <a:rPr lang="fr-CA" sz="2400" dirty="0"/>
                  <a:t> of </a:t>
                </a:r>
                <a:r>
                  <a:rPr lang="fr-CA" sz="2400" dirty="0" err="1"/>
                  <a:t>length</a:t>
                </a:r>
                <a:r>
                  <a:rPr lang="fr-CA" sz="2400" dirty="0"/>
                  <a:t> </a:t>
                </a:r>
                <a14:m>
                  <m:oMath xmlns:m="http://schemas.openxmlformats.org/officeDocument/2006/math"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fr-CA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fr-CA" sz="2400" dirty="0" err="1"/>
                  <a:t>is</a:t>
                </a:r>
                <a:r>
                  <a:rPr lang="fr-CA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∙∆</m:t>
                    </m:r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fr-CA" sz="2400" dirty="0"/>
                  <a:t>.</a:t>
                </a:r>
              </a:p>
              <a:p>
                <a:r>
                  <a:rPr lang="fr-CA" sz="2400" dirty="0"/>
                  <a:t>For </a:t>
                </a:r>
                <a:r>
                  <a:rPr lang="fr-CA" sz="2400" dirty="0" err="1"/>
                  <a:t>example</a:t>
                </a:r>
                <a:r>
                  <a:rPr lang="fr-CA" sz="2400" dirty="0"/>
                  <a:t>, a </a:t>
                </a:r>
                <a:r>
                  <a:rPr lang="fr-CA" sz="2400" dirty="0" err="1"/>
                  <a:t>channel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in a close state, the transition rate </a:t>
                </a:r>
                <a:r>
                  <a:rPr lang="fr-CA" sz="2400" dirty="0" err="1"/>
                  <a:t>from</a:t>
                </a:r>
                <a:r>
                  <a:rPr lang="fr-CA" sz="2400" dirty="0"/>
                  <a:t> close to open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</a:t>
                </a:r>
                <a14:m>
                  <m:oMath xmlns:m="http://schemas.openxmlformats.org/officeDocument/2006/math">
                    <m:r>
                      <a:rPr lang="fr-CA" sz="2400" b="0" i="1" smtClean="0">
                        <a:latin typeface="Cambria Math" panose="02040503050406030204" pitchFamily="18" charset="0"/>
                      </a:rPr>
                      <m:t>0.1 </m:t>
                    </m:r>
                    <m:sSup>
                      <m:sSupPr>
                        <m:ctrlPr>
                          <a:rPr lang="fr-CA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2400" b="0" i="1" smtClean="0">
                            <a:latin typeface="Cambria Math" panose="02040503050406030204" pitchFamily="18" charset="0"/>
                          </a:rPr>
                          <m:t>𝑚𝑠</m:t>
                        </m:r>
                      </m:e>
                      <m:sup>
                        <m:r>
                          <a:rPr lang="fr-CA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CA" sz="2400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fr-CA" sz="2400" dirty="0"/>
                  <a:t> </a:t>
                </a:r>
                <a:r>
                  <a:rPr lang="fr-CA" sz="2400" dirty="0" err="1"/>
                  <a:t>We</a:t>
                </a:r>
                <a:r>
                  <a:rPr lang="fr-CA" sz="2400" dirty="0"/>
                  <a:t> run a simulation </a:t>
                </a:r>
                <a:r>
                  <a:rPr lang="fr-CA" sz="2400" dirty="0" err="1"/>
                  <a:t>with</a:t>
                </a:r>
                <a:r>
                  <a:rPr lang="fr-CA" sz="2400" dirty="0"/>
                  <a:t> time </a:t>
                </a:r>
                <a:r>
                  <a:rPr lang="fr-CA" sz="2400" dirty="0" err="1"/>
                  <a:t>steps</a:t>
                </a:r>
                <a:r>
                  <a:rPr lang="fr-CA" sz="2400" dirty="0"/>
                  <a:t> of </a:t>
                </a:r>
                <a:r>
                  <a:rPr lang="fr-CA" sz="2400" dirty="0" err="1"/>
                  <a:t>length</a:t>
                </a:r>
                <a:r>
                  <a:rPr lang="fr-CA" sz="2400" dirty="0"/>
                  <a:t> </a:t>
                </a:r>
                <a:r>
                  <a:rPr lang="fr-CA" sz="2400" dirty="0" err="1"/>
                  <a:t>equal</a:t>
                </a:r>
                <a:r>
                  <a:rPr lang="fr-CA" sz="2400" dirty="0"/>
                  <a:t> to </a:t>
                </a:r>
                <a14:m>
                  <m:oMath xmlns:m="http://schemas.openxmlformats.org/officeDocument/2006/math">
                    <m:r>
                      <a:rPr lang="fr-C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fr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 </m:t>
                    </m:r>
                    <m:r>
                      <a:rPr lang="fr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  <m:r>
                      <a:rPr lang="fr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fr-CA" sz="2400" dirty="0"/>
                  <a:t>The </a:t>
                </a:r>
                <a:r>
                  <a:rPr lang="fr-CA" sz="2400" dirty="0" err="1"/>
                  <a:t>probability</a:t>
                </a:r>
                <a:r>
                  <a:rPr lang="fr-CA" sz="2400" dirty="0"/>
                  <a:t> </a:t>
                </a:r>
                <a:r>
                  <a:rPr lang="fr-CA" sz="2400" dirty="0" err="1"/>
                  <a:t>that</a:t>
                </a:r>
                <a:r>
                  <a:rPr lang="fr-CA" sz="2400" dirty="0"/>
                  <a:t> the </a:t>
                </a:r>
                <a:r>
                  <a:rPr lang="fr-CA" sz="2400" dirty="0" err="1"/>
                  <a:t>channel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open at the </a:t>
                </a:r>
                <a:r>
                  <a:rPr lang="fr-CA" sz="2400" dirty="0" err="1"/>
                  <a:t>next</a:t>
                </a:r>
                <a:r>
                  <a:rPr lang="fr-CA" sz="2400" dirty="0"/>
                  <a:t> time </a:t>
                </a:r>
                <a:r>
                  <a:rPr lang="fr-CA" sz="2400" dirty="0" err="1"/>
                  <a:t>step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0.04.</a:t>
                </a:r>
              </a:p>
              <a:p>
                <a:r>
                  <a:rPr lang="fr-CA" sz="2400" dirty="0"/>
                  <a:t>A possible simplification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to </a:t>
                </a:r>
                <a:r>
                  <a:rPr lang="fr-CA" sz="2400" dirty="0" err="1"/>
                  <a:t>treat</a:t>
                </a:r>
                <a:r>
                  <a:rPr lang="fr-CA" sz="2400" dirty="0"/>
                  <a:t> the </a:t>
                </a:r>
                <a:r>
                  <a:rPr lang="fr-CA" sz="2400" dirty="0" err="1"/>
                  <a:t>proprotion</a:t>
                </a:r>
                <a:r>
                  <a:rPr lang="fr-CA" sz="2400" dirty="0"/>
                  <a:t> of channels in </a:t>
                </a:r>
                <a:r>
                  <a:rPr lang="fr-CA" sz="2400" dirty="0" err="1"/>
                  <a:t>each</a:t>
                </a:r>
                <a:r>
                  <a:rPr lang="fr-CA" sz="2400" dirty="0"/>
                  <a:t> state as a </a:t>
                </a:r>
                <a:r>
                  <a:rPr lang="fr-CA" sz="2400" dirty="0" err="1"/>
                  <a:t>continuous</a:t>
                </a:r>
                <a:r>
                  <a:rPr lang="fr-CA" sz="2400" dirty="0"/>
                  <a:t> </a:t>
                </a:r>
                <a:r>
                  <a:rPr lang="fr-CA" sz="2400" dirty="0" err="1"/>
                  <a:t>quantity</a:t>
                </a:r>
                <a:r>
                  <a:rPr lang="fr-CA" sz="2400" dirty="0"/>
                  <a:t> and to use </a:t>
                </a:r>
                <a:r>
                  <a:rPr lang="fr-CA" sz="2400" dirty="0" err="1"/>
                  <a:t>ordinary</a:t>
                </a:r>
                <a:r>
                  <a:rPr lang="fr-CA" sz="2400" dirty="0"/>
                  <a:t> </a:t>
                </a:r>
                <a:r>
                  <a:rPr lang="fr-CA" sz="2400" dirty="0" err="1"/>
                  <a:t>differential</a:t>
                </a:r>
                <a:r>
                  <a:rPr lang="fr-CA" sz="2400" dirty="0"/>
                  <a:t> </a:t>
                </a:r>
                <a:r>
                  <a:rPr lang="fr-CA" sz="2400" dirty="0" err="1"/>
                  <a:t>equations</a:t>
                </a:r>
                <a:r>
                  <a:rPr lang="fr-CA" sz="2400" dirty="0"/>
                  <a:t>.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2392357-628A-47B4-A59B-AD9F46AC7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7187"/>
                <a:ext cx="10515600" cy="3106994"/>
              </a:xfrm>
              <a:blipFill>
                <a:blip r:embed="rId2"/>
                <a:stretch>
                  <a:fillRect l="-812" t="-2745" r="-174" b="-69608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79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0B9847F-BE6D-2851-F4CD-06FFCC43B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8983"/>
            <a:ext cx="12192000" cy="1325563"/>
          </a:xfrm>
        </p:spPr>
        <p:txBody>
          <a:bodyPr/>
          <a:lstStyle/>
          <a:p>
            <a:pPr algn="ctr"/>
            <a:r>
              <a:rPr lang="fr-CA" b="1" dirty="0" err="1">
                <a:solidFill>
                  <a:schemeClr val="accent1"/>
                </a:solidFill>
              </a:rPr>
              <a:t>Synaptic</a:t>
            </a:r>
            <a:r>
              <a:rPr lang="fr-CA" b="1" dirty="0">
                <a:solidFill>
                  <a:schemeClr val="accent1"/>
                </a:solidFill>
              </a:rPr>
              <a:t> channels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FB8FD0-FD2A-3C6D-62BD-D3F50D69C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392284"/>
            <a:ext cx="7230484" cy="20195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F9B498-47AA-0E7F-A7F8-6C80F8CD0E17}"/>
              </a:ext>
            </a:extLst>
          </p:cNvPr>
          <p:cNvSpPr/>
          <p:nvPr/>
        </p:nvSpPr>
        <p:spPr>
          <a:xfrm>
            <a:off x="2730500" y="2235200"/>
            <a:ext cx="68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DCDB97-BF7C-036F-A532-0EF3E9DEF67B}"/>
              </a:ext>
            </a:extLst>
          </p:cNvPr>
          <p:cNvSpPr txBox="1"/>
          <p:nvPr/>
        </p:nvSpPr>
        <p:spPr>
          <a:xfrm>
            <a:off x="3209724" y="5224462"/>
            <a:ext cx="306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dirty="0"/>
              <a:t>Time course of</a:t>
            </a:r>
          </a:p>
          <a:p>
            <a:pPr algn="ctr"/>
            <a:r>
              <a:rPr lang="fr-CA" sz="2400" dirty="0" err="1"/>
              <a:t>synaptic</a:t>
            </a:r>
            <a:r>
              <a:rPr lang="fr-CA" sz="2400" dirty="0"/>
              <a:t> </a:t>
            </a:r>
            <a:r>
              <a:rPr lang="fr-CA" sz="2400" dirty="0" err="1"/>
              <a:t>current</a:t>
            </a:r>
            <a:endParaRPr lang="fr-CA" sz="24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9F710C8-683A-D974-7CB8-AB1DF8E92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024" y="4533576"/>
            <a:ext cx="2876951" cy="23244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39E826-E891-CF65-A973-17D2199583E0}"/>
              </a:ext>
            </a:extLst>
          </p:cNvPr>
          <p:cNvSpPr/>
          <p:nvPr/>
        </p:nvSpPr>
        <p:spPr>
          <a:xfrm>
            <a:off x="7340598" y="4411866"/>
            <a:ext cx="1003301" cy="464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0EF152-DA07-9A70-319D-9A377251A553}"/>
              </a:ext>
            </a:extLst>
          </p:cNvPr>
          <p:cNvSpPr/>
          <p:nvPr/>
        </p:nvSpPr>
        <p:spPr>
          <a:xfrm>
            <a:off x="6270424" y="6746345"/>
            <a:ext cx="812802" cy="121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BF4A390-0BA0-0675-6B8D-D130088C01E9}"/>
              </a:ext>
            </a:extLst>
          </p:cNvPr>
          <p:cNvSpPr txBox="1"/>
          <p:nvPr/>
        </p:nvSpPr>
        <p:spPr>
          <a:xfrm>
            <a:off x="2882900" y="1558129"/>
            <a:ext cx="673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dirty="0" err="1"/>
              <a:t>Schematic</a:t>
            </a:r>
            <a:r>
              <a:rPr lang="fr-CA" sz="2400" dirty="0"/>
              <a:t> of possible transitions </a:t>
            </a:r>
            <a:r>
              <a:rPr lang="fr-CA" sz="2400" dirty="0" err="1"/>
              <a:t>between</a:t>
            </a:r>
            <a:r>
              <a:rPr lang="fr-CA" sz="2400" dirty="0"/>
              <a:t> the states of AMPA </a:t>
            </a:r>
            <a:r>
              <a:rPr lang="fr-CA" sz="2400" dirty="0" err="1"/>
              <a:t>receptors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2530032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48C8E1-4E26-908B-A1BD-BB83AA40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b="1" dirty="0" err="1">
                <a:solidFill>
                  <a:schemeClr val="accent1"/>
                </a:solidFill>
              </a:rPr>
              <a:t>Modelling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synaptic</a:t>
            </a:r>
            <a:r>
              <a:rPr lang="fr-CA" b="1" dirty="0">
                <a:solidFill>
                  <a:schemeClr val="accent1"/>
                </a:solidFill>
              </a:rPr>
              <a:t> transmission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D543EC-78D9-4858-89A4-E47526FF112A}"/>
              </a:ext>
            </a:extLst>
          </p:cNvPr>
          <p:cNvSpPr txBox="1"/>
          <p:nvPr/>
        </p:nvSpPr>
        <p:spPr>
          <a:xfrm>
            <a:off x="215900" y="1506022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When</a:t>
            </a:r>
            <a:r>
              <a:rPr lang="fr-CA" sz="2400" dirty="0"/>
              <a:t> </a:t>
            </a:r>
            <a:r>
              <a:rPr lang="fr-CA" sz="2400" dirty="0" err="1"/>
              <a:t>we</a:t>
            </a:r>
            <a:r>
              <a:rPr lang="fr-CA" sz="2400" dirty="0"/>
              <a:t> model </a:t>
            </a:r>
            <a:r>
              <a:rPr lang="fr-CA" sz="2400" dirty="0" err="1"/>
              <a:t>synaptic</a:t>
            </a:r>
            <a:r>
              <a:rPr lang="fr-CA" sz="2400" dirty="0"/>
              <a:t> </a:t>
            </a:r>
            <a:r>
              <a:rPr lang="fr-CA" sz="2400" dirty="0" err="1"/>
              <a:t>activity</a:t>
            </a:r>
            <a:r>
              <a:rPr lang="fr-CA" sz="2400" dirty="0"/>
              <a:t>, </a:t>
            </a:r>
            <a:r>
              <a:rPr lang="fr-CA" sz="2400" dirty="0" err="1"/>
              <a:t>we</a:t>
            </a:r>
            <a:r>
              <a:rPr lang="fr-CA" sz="2400" dirty="0"/>
              <a:t> </a:t>
            </a:r>
            <a:r>
              <a:rPr lang="fr-CA" sz="2400" dirty="0" err="1"/>
              <a:t>extract</a:t>
            </a:r>
            <a:r>
              <a:rPr lang="fr-CA" sz="2400" dirty="0"/>
              <a:t> </a:t>
            </a:r>
            <a:r>
              <a:rPr lang="fr-CA" sz="2400" dirty="0" err="1"/>
              <a:t>three</a:t>
            </a:r>
            <a:r>
              <a:rPr lang="fr-CA" sz="2400" dirty="0"/>
              <a:t> </a:t>
            </a:r>
            <a:r>
              <a:rPr lang="fr-CA" sz="2400" dirty="0" err="1"/>
              <a:t>features</a:t>
            </a:r>
            <a:r>
              <a:rPr lang="fr-CA" sz="2400" dirty="0"/>
              <a:t> of the </a:t>
            </a:r>
            <a:r>
              <a:rPr lang="fr-CA" sz="2400" dirty="0" err="1"/>
              <a:t>synaptic</a:t>
            </a:r>
            <a:r>
              <a:rPr lang="fr-CA" sz="2400" dirty="0"/>
              <a:t> </a:t>
            </a:r>
            <a:r>
              <a:rPr lang="fr-CA" sz="2400" dirty="0" err="1"/>
              <a:t>connection</a:t>
            </a:r>
            <a:r>
              <a:rPr lang="fr-CA" sz="2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C217E3A-3492-7E2F-636A-E4E1331310EB}"/>
                  </a:ext>
                </a:extLst>
              </p:cNvPr>
              <p:cNvSpPr txBox="1"/>
              <p:nvPr/>
            </p:nvSpPr>
            <p:spPr>
              <a:xfrm>
                <a:off x="444500" y="2590800"/>
                <a:ext cx="8674100" cy="1229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fr-CA" sz="2400" dirty="0"/>
                  <a:t>The </a:t>
                </a:r>
                <a:r>
                  <a:rPr lang="fr-CA" sz="2400" dirty="0" err="1"/>
                  <a:t>synaptic</a:t>
                </a:r>
                <a:r>
                  <a:rPr lang="fr-CA" sz="2400" dirty="0"/>
                  <a:t> </a:t>
                </a:r>
                <a:r>
                  <a:rPr lang="fr-CA" sz="2400" dirty="0" err="1"/>
                  <a:t>potential</a:t>
                </a:r>
                <a:r>
                  <a:rPr lang="fr-CA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CA" sz="2400" b="0" i="1" smtClean="0">
                            <a:latin typeface="Cambria Math" panose="02040503050406030204" pitchFamily="18" charset="0"/>
                          </a:rPr>
                          <m:t>𝑠𝑦𝑛</m:t>
                        </m:r>
                      </m:sub>
                    </m:sSub>
                    <m:r>
                      <a:rPr lang="fr-CA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fr-CA" sz="2400" b="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CA" sz="2400" dirty="0"/>
                  <a:t>The maximal </a:t>
                </a:r>
                <a:r>
                  <a:rPr lang="fr-CA" sz="2400" dirty="0" err="1"/>
                  <a:t>synaptic</a:t>
                </a:r>
                <a:r>
                  <a:rPr lang="fr-CA" sz="2400" dirty="0"/>
                  <a:t> conductance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CA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fr-CA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fr-CA" sz="24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CA" sz="2400" dirty="0"/>
                  <a:t>The time course of </a:t>
                </a:r>
                <a:r>
                  <a:rPr lang="fr-CA" sz="2400" dirty="0" err="1"/>
                  <a:t>channel</a:t>
                </a:r>
                <a:r>
                  <a:rPr lang="fr-CA" sz="2400" dirty="0"/>
                  <a:t> </a:t>
                </a:r>
                <a:r>
                  <a:rPr lang="fr-CA" sz="2400" dirty="0" err="1"/>
                  <a:t>openning</a:t>
                </a:r>
                <a:r>
                  <a:rPr lang="fr-CA" sz="2400" dirty="0"/>
                  <a:t> </a:t>
                </a:r>
                <a14:m>
                  <m:oMath xmlns:m="http://schemas.openxmlformats.org/officeDocument/2006/math">
                    <m:r>
                      <a:rPr lang="fr-CA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C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CA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CA" sz="24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C217E3A-3492-7E2F-636A-E4E133131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0" y="2590800"/>
                <a:ext cx="8674100" cy="1229504"/>
              </a:xfrm>
              <a:prstGeom prst="rect">
                <a:avLst/>
              </a:prstGeom>
              <a:blipFill>
                <a:blip r:embed="rId2"/>
                <a:stretch>
                  <a:fillRect l="-1124" t="-3960" b="-1039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CC1EAEE1-D380-7971-355C-FC0F387A8E61}"/>
              </a:ext>
            </a:extLst>
          </p:cNvPr>
          <p:cNvSpPr txBox="1"/>
          <p:nvPr/>
        </p:nvSpPr>
        <p:spPr>
          <a:xfrm>
            <a:off x="342900" y="4139173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synaptic</a:t>
            </a:r>
            <a:r>
              <a:rPr lang="fr-CA" sz="2400" dirty="0"/>
              <a:t> </a:t>
            </a:r>
            <a:r>
              <a:rPr lang="fr-CA" sz="2400" dirty="0" err="1"/>
              <a:t>current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given</a:t>
            </a:r>
            <a:r>
              <a:rPr lang="fr-CA" sz="2400" dirty="0"/>
              <a:t>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89CE866-6594-A31D-9742-FB8329BF555B}"/>
                  </a:ext>
                </a:extLst>
              </p:cNvPr>
              <p:cNvSpPr txBox="1"/>
              <p:nvPr/>
            </p:nvSpPr>
            <p:spPr>
              <a:xfrm>
                <a:off x="3543300" y="4927053"/>
                <a:ext cx="3304046" cy="424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𝑠𝑦𝑛</m:t>
                          </m:r>
                        </m:sub>
                      </m:sSub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89CE866-6594-A31D-9742-FB8329BF5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300" y="4927053"/>
                <a:ext cx="3304046" cy="424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53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D617E9-B836-4F79-AE9E-1BE7A25DD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b="1" dirty="0">
                <a:solidFill>
                  <a:srgbClr val="0070C0"/>
                </a:solidFill>
              </a:rPr>
              <a:t>Networks of </a:t>
            </a:r>
            <a:r>
              <a:rPr lang="fr-CA" b="1" dirty="0" err="1">
                <a:solidFill>
                  <a:srgbClr val="0070C0"/>
                </a:solidFill>
              </a:rPr>
              <a:t>Leaky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Integrate</a:t>
            </a:r>
            <a:r>
              <a:rPr lang="fr-CA" b="1" dirty="0">
                <a:solidFill>
                  <a:srgbClr val="0070C0"/>
                </a:solidFill>
              </a:rPr>
              <a:t> and Fire </a:t>
            </a:r>
            <a:r>
              <a:rPr lang="fr-CA" b="1" dirty="0" err="1">
                <a:solidFill>
                  <a:srgbClr val="0070C0"/>
                </a:solidFill>
              </a:rPr>
              <a:t>neurons</a:t>
            </a:r>
            <a:r>
              <a:rPr lang="fr-CA" b="1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06951A9-D2C8-4EA2-8C92-846F2C124BCB}"/>
              </a:ext>
            </a:extLst>
          </p:cNvPr>
          <p:cNvSpPr txBox="1"/>
          <p:nvPr/>
        </p:nvSpPr>
        <p:spPr>
          <a:xfrm>
            <a:off x="838200" y="1495825"/>
            <a:ext cx="8547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Thanks</a:t>
            </a:r>
            <a:r>
              <a:rPr lang="fr-CA" sz="2400" dirty="0"/>
              <a:t> to </a:t>
            </a:r>
            <a:r>
              <a:rPr lang="fr-CA" sz="2400" dirty="0" err="1"/>
              <a:t>their</a:t>
            </a:r>
            <a:r>
              <a:rPr lang="fr-CA" sz="2400" dirty="0"/>
              <a:t> </a:t>
            </a:r>
            <a:r>
              <a:rPr lang="fr-CA" sz="2400" dirty="0" err="1"/>
              <a:t>simplicity</a:t>
            </a:r>
            <a:r>
              <a:rPr lang="fr-CA" sz="2400" dirty="0"/>
              <a:t>, </a:t>
            </a:r>
            <a:r>
              <a:rPr lang="fr-CA" sz="2400" b="1" dirty="0">
                <a:solidFill>
                  <a:schemeClr val="accent1"/>
                </a:solidFill>
              </a:rPr>
              <a:t>LIF</a:t>
            </a:r>
            <a:r>
              <a:rPr lang="fr-CA" sz="2400" dirty="0"/>
              <a:t> </a:t>
            </a:r>
            <a:r>
              <a:rPr lang="fr-CA" sz="2400" dirty="0" err="1"/>
              <a:t>models</a:t>
            </a:r>
            <a:r>
              <a:rPr lang="fr-CA" sz="2400" dirty="0"/>
              <a:t> are </a:t>
            </a:r>
            <a:r>
              <a:rPr lang="fr-CA" sz="2400" dirty="0" err="1"/>
              <a:t>often</a:t>
            </a:r>
            <a:r>
              <a:rPr lang="fr-CA" sz="2400" dirty="0"/>
              <a:t> </a:t>
            </a:r>
            <a:r>
              <a:rPr lang="fr-CA" sz="2400" dirty="0" err="1"/>
              <a:t>used</a:t>
            </a:r>
            <a:r>
              <a:rPr lang="fr-CA" sz="2400" dirty="0"/>
              <a:t> to </a:t>
            </a:r>
            <a:r>
              <a:rPr lang="fr-CA" sz="2400" dirty="0" err="1"/>
              <a:t>describe</a:t>
            </a:r>
            <a:r>
              <a:rPr lang="fr-CA" sz="2400" dirty="0"/>
              <a:t> </a:t>
            </a:r>
            <a:r>
              <a:rPr lang="fr-CA" sz="2400" b="1" dirty="0" err="1">
                <a:solidFill>
                  <a:schemeClr val="accent1"/>
                </a:solidFill>
              </a:rPr>
              <a:t>neurals</a:t>
            </a:r>
            <a:r>
              <a:rPr lang="fr-CA" sz="2400" b="1" dirty="0">
                <a:solidFill>
                  <a:schemeClr val="accent1"/>
                </a:solidFill>
              </a:rPr>
              <a:t> networks</a:t>
            </a:r>
            <a:r>
              <a:rPr lang="fr-CA" sz="2400" dirty="0"/>
              <a:t>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52D6116-4864-4C6A-9F17-C63FE1EB4709}"/>
                  </a:ext>
                </a:extLst>
              </p:cNvPr>
              <p:cNvSpPr txBox="1"/>
              <p:nvPr/>
            </p:nvSpPr>
            <p:spPr>
              <a:xfrm>
                <a:off x="1817693" y="3777034"/>
                <a:ext cx="6265561" cy="1573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fr-CA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fr-CA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𝑠𝑝𝑖𝑘𝑒</m:t>
                              </m:r>
                            </m:e>
                            <m:sub>
                              <m:r>
                                <a:rPr lang="fr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b>
                        <m:sSubPr>
                          <m:ctrlPr>
                            <a:rPr lang="fr-CA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CA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CA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b="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CA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𝑟𝑒𝑠𝑒𝑡</m:t>
                          </m:r>
                        </m:sub>
                      </m:sSub>
                      <m:r>
                        <a:rPr lang="fr-CA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CA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fr-CA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CA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𝑡𝑟𝑒𝑠h</m:t>
                          </m:r>
                        </m:sub>
                      </m:sSub>
                      <m:r>
                        <a:rPr lang="fr-CA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b="0" dirty="0">
                  <a:solidFill>
                    <a:srgbClr val="0070C0"/>
                  </a:solidFill>
                </a:endParaRPr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52D6116-4864-4C6A-9F17-C63FE1EB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693" y="3777034"/>
                <a:ext cx="6265561" cy="15738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766AE4CF-F33D-489F-A716-B440A3638231}"/>
              </a:ext>
            </a:extLst>
          </p:cNvPr>
          <p:cNvSpPr txBox="1"/>
          <p:nvPr/>
        </p:nvSpPr>
        <p:spPr>
          <a:xfrm>
            <a:off x="926449" y="2556650"/>
            <a:ext cx="814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When</a:t>
            </a:r>
            <a:r>
              <a:rPr lang="fr-CA" sz="2400" dirty="0"/>
              <a:t> </a:t>
            </a:r>
            <a:r>
              <a:rPr lang="fr-CA" sz="2400" dirty="0" err="1"/>
              <a:t>used</a:t>
            </a:r>
            <a:r>
              <a:rPr lang="fr-CA" sz="2400" dirty="0"/>
              <a:t> in a network </a:t>
            </a:r>
            <a:r>
              <a:rPr lang="fr-CA" sz="2400" dirty="0" err="1"/>
              <a:t>context</a:t>
            </a:r>
            <a:r>
              <a:rPr lang="fr-CA" sz="2400" dirty="0"/>
              <a:t>, the </a:t>
            </a:r>
            <a:r>
              <a:rPr lang="fr-CA" sz="2400" dirty="0" err="1"/>
              <a:t>equation</a:t>
            </a:r>
            <a:r>
              <a:rPr lang="fr-CA" sz="2400" dirty="0"/>
              <a:t> </a:t>
            </a:r>
            <a:r>
              <a:rPr lang="fr-CA" sz="2400" dirty="0" err="1"/>
              <a:t>describing</a:t>
            </a:r>
            <a:r>
              <a:rPr lang="fr-CA" sz="2400" dirty="0"/>
              <a:t> the </a:t>
            </a:r>
            <a:r>
              <a:rPr lang="fr-CA" sz="2400" dirty="0" err="1"/>
              <a:t>evolution</a:t>
            </a:r>
            <a:r>
              <a:rPr lang="fr-CA" sz="2400" dirty="0"/>
              <a:t> of LIF </a:t>
            </a:r>
            <a:r>
              <a:rPr lang="fr-CA" sz="2400" dirty="0" err="1"/>
              <a:t>neurons</a:t>
            </a:r>
            <a:r>
              <a:rPr lang="fr-CA" sz="2400" dirty="0"/>
              <a:t> </a:t>
            </a:r>
            <a:r>
              <a:rPr lang="fr-CA" sz="2400" dirty="0" err="1"/>
              <a:t>becomes</a:t>
            </a:r>
            <a:r>
              <a:rPr lang="fr-CA" sz="2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BF52ECA-AD89-4503-8801-2CD84BF1FC05}"/>
                  </a:ext>
                </a:extLst>
              </p:cNvPr>
              <p:cNvSpPr txBox="1"/>
              <p:nvPr/>
            </p:nvSpPr>
            <p:spPr>
              <a:xfrm>
                <a:off x="1068404" y="5350926"/>
                <a:ext cx="83174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2400" dirty="0" err="1"/>
                  <a:t>Here</a:t>
                </a:r>
                <a:r>
                  <a:rPr lang="fr-CA" sz="2400" dirty="0"/>
                  <a:t>, </a:t>
                </a:r>
                <a:r>
                  <a:rPr lang="fr-CA" sz="2400" b="1" i="1" dirty="0" err="1">
                    <a:solidFill>
                      <a:schemeClr val="accent1"/>
                    </a:solidFill>
                  </a:rPr>
                  <a:t>V</a:t>
                </a:r>
                <a:r>
                  <a:rPr lang="fr-CA" sz="2400" b="1" baseline="-25000" dirty="0" err="1">
                    <a:solidFill>
                      <a:schemeClr val="accent1"/>
                    </a:solidFill>
                  </a:rPr>
                  <a:t>j</a:t>
                </a:r>
                <a:r>
                  <a:rPr lang="fr-CA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fr-CA" sz="2400" dirty="0"/>
                  <a:t>stands for the membrane </a:t>
                </a:r>
                <a:r>
                  <a:rPr lang="fr-CA" sz="2400" dirty="0" err="1"/>
                  <a:t>potential</a:t>
                </a:r>
                <a:r>
                  <a:rPr lang="fr-CA" sz="2400" dirty="0"/>
                  <a:t> of </a:t>
                </a:r>
                <a:r>
                  <a:rPr lang="fr-CA" sz="2400" dirty="0" err="1"/>
                  <a:t>neuron</a:t>
                </a:r>
                <a:r>
                  <a:rPr lang="fr-CA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fr-CA" sz="2400" b="1" i="1" dirty="0">
                    <a:solidFill>
                      <a:schemeClr val="accent1"/>
                    </a:solidFill>
                  </a:rPr>
                  <a:t>j</a:t>
                </a:r>
                <a:r>
                  <a:rPr lang="fr-CA" sz="2400" dirty="0"/>
                  <a:t>, </a:t>
                </a:r>
                <a:r>
                  <a:rPr lang="fr-CA" sz="2400" b="1" i="1" dirty="0" err="1">
                    <a:solidFill>
                      <a:schemeClr val="accent1"/>
                    </a:solidFill>
                  </a:rPr>
                  <a:t>w</a:t>
                </a:r>
                <a:r>
                  <a:rPr lang="fr-CA" sz="2400" b="1" i="1" baseline="-25000" dirty="0" err="1">
                    <a:solidFill>
                      <a:schemeClr val="accent1"/>
                    </a:solidFill>
                  </a:rPr>
                  <a:t>ji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the </a:t>
                </a:r>
                <a:r>
                  <a:rPr lang="fr-CA" sz="2400" dirty="0" err="1"/>
                  <a:t>connection</a:t>
                </a:r>
                <a:r>
                  <a:rPr lang="fr-CA" sz="2400" dirty="0"/>
                  <a:t> </a:t>
                </a:r>
                <a:r>
                  <a:rPr lang="fr-CA" sz="2400" dirty="0" err="1"/>
                  <a:t>weight</a:t>
                </a:r>
                <a:r>
                  <a:rPr lang="fr-CA" sz="2400" dirty="0"/>
                  <a:t> </a:t>
                </a:r>
                <a:r>
                  <a:rPr lang="fr-CA" sz="2400" dirty="0" err="1"/>
                  <a:t>from</a:t>
                </a:r>
                <a:r>
                  <a:rPr lang="fr-CA" sz="2400" dirty="0"/>
                  <a:t> </a:t>
                </a:r>
                <a:r>
                  <a:rPr lang="fr-CA" sz="2400" dirty="0" err="1"/>
                  <a:t>neuron</a:t>
                </a:r>
                <a:r>
                  <a:rPr lang="fr-CA" sz="2400" dirty="0"/>
                  <a:t> </a:t>
                </a:r>
                <a:r>
                  <a:rPr lang="fr-CA" sz="2400" b="1" i="1" dirty="0">
                    <a:solidFill>
                      <a:schemeClr val="accent1"/>
                    </a:solidFill>
                  </a:rPr>
                  <a:t>j</a:t>
                </a:r>
                <a:r>
                  <a:rPr lang="fr-CA" sz="2400" dirty="0"/>
                  <a:t> to </a:t>
                </a:r>
                <a:r>
                  <a:rPr lang="fr-CA" sz="2400" dirty="0" err="1"/>
                  <a:t>neuron</a:t>
                </a:r>
                <a:r>
                  <a:rPr lang="fr-CA" sz="2400" dirty="0"/>
                  <a:t> </a:t>
                </a:r>
                <a:r>
                  <a:rPr lang="fr-CA" sz="2400" b="1" i="1" dirty="0">
                    <a:solidFill>
                      <a:schemeClr val="accent1"/>
                    </a:solidFill>
                  </a:rPr>
                  <a:t>i</a:t>
                </a:r>
                <a:r>
                  <a:rPr lang="fr-CA" sz="2400" dirty="0"/>
                  <a:t>, </a:t>
                </a:r>
                <a:r>
                  <a:rPr lang="fr-CA" sz="2400" b="1" i="1" dirty="0" err="1">
                    <a:solidFill>
                      <a:schemeClr val="accent1"/>
                    </a:solidFill>
                  </a:rPr>
                  <a:t>spike</a:t>
                </a:r>
                <a:r>
                  <a:rPr lang="fr-CA" sz="2400" b="1" i="1" baseline="-25000" dirty="0" err="1">
                    <a:solidFill>
                      <a:schemeClr val="accent1"/>
                    </a:solidFill>
                  </a:rPr>
                  <a:t>i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the time of </a:t>
                </a:r>
                <a:r>
                  <a:rPr lang="fr-CA" sz="2400" dirty="0" err="1"/>
                  <a:t>occurrance</a:t>
                </a:r>
                <a:r>
                  <a:rPr lang="fr-CA" sz="2400" dirty="0"/>
                  <a:t> of a spike in </a:t>
                </a:r>
                <a:r>
                  <a:rPr lang="fr-CA" sz="2400" dirty="0" err="1"/>
                  <a:t>neuron</a:t>
                </a:r>
                <a:r>
                  <a:rPr lang="fr-CA" sz="2400" dirty="0"/>
                  <a:t> </a:t>
                </a:r>
                <a:r>
                  <a:rPr lang="fr-CA" sz="2400" b="1" i="1" dirty="0">
                    <a:solidFill>
                      <a:schemeClr val="accent1"/>
                    </a:solidFill>
                  </a:rPr>
                  <a:t>i</a:t>
                </a:r>
                <a:r>
                  <a:rPr lang="fr-CA" sz="2400" dirty="0"/>
                  <a:t> and </a:t>
                </a:r>
                <a14:m>
                  <m:oMath xmlns:m="http://schemas.openxmlformats.org/officeDocument/2006/math"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fr-CA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the Dirac delta. 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BF52ECA-AD89-4503-8801-2CD84BF1F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404" y="5350926"/>
                <a:ext cx="8317448" cy="1200329"/>
              </a:xfrm>
              <a:prstGeom prst="rect">
                <a:avLst/>
              </a:prstGeom>
              <a:blipFill>
                <a:blip r:embed="rId3"/>
                <a:stretch>
                  <a:fillRect l="-1099" t="-4061" r="-659" b="-1066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13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4FC2CC-E787-FEC5-D554-447B4FB2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CA" b="1" dirty="0" err="1">
                <a:solidFill>
                  <a:schemeClr val="accent1"/>
                </a:solidFill>
              </a:rPr>
              <a:t>What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properties</a:t>
            </a:r>
            <a:r>
              <a:rPr lang="fr-CA" b="1" dirty="0">
                <a:solidFill>
                  <a:schemeClr val="accent1"/>
                </a:solidFill>
              </a:rPr>
              <a:t> of </a:t>
            </a:r>
            <a:r>
              <a:rPr lang="fr-CA" b="1" dirty="0" err="1">
                <a:solidFill>
                  <a:schemeClr val="accent1"/>
                </a:solidFill>
              </a:rPr>
              <a:t>neurons</a:t>
            </a:r>
            <a:r>
              <a:rPr lang="fr-CA" b="1" dirty="0">
                <a:solidFill>
                  <a:schemeClr val="accent1"/>
                </a:solidFill>
              </a:rPr>
              <a:t> do </a:t>
            </a:r>
            <a:r>
              <a:rPr lang="fr-CA" b="1" dirty="0" err="1">
                <a:solidFill>
                  <a:schemeClr val="accent1"/>
                </a:solidFill>
              </a:rPr>
              <a:t>we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want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our</a:t>
            </a:r>
            <a:r>
              <a:rPr lang="fr-CA" b="1" dirty="0">
                <a:solidFill>
                  <a:schemeClr val="accent1"/>
                </a:solidFill>
              </a:rPr>
              <a:t> model to capture?</a:t>
            </a:r>
            <a:br>
              <a:rPr lang="fr-CA" b="1" dirty="0">
                <a:solidFill>
                  <a:schemeClr val="accent1"/>
                </a:solidFill>
              </a:rPr>
            </a:br>
            <a:r>
              <a:rPr lang="fr-CA" b="1" dirty="0">
                <a:solidFill>
                  <a:schemeClr val="accent1"/>
                </a:solidFill>
              </a:rPr>
              <a:t>A compromise </a:t>
            </a:r>
            <a:r>
              <a:rPr lang="fr-CA" b="1" dirty="0" err="1">
                <a:solidFill>
                  <a:schemeClr val="accent1"/>
                </a:solidFill>
              </a:rPr>
              <a:t>between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simplicity</a:t>
            </a:r>
            <a:r>
              <a:rPr lang="fr-CA" b="1" dirty="0">
                <a:solidFill>
                  <a:schemeClr val="accent1"/>
                </a:solidFill>
              </a:rPr>
              <a:t> and </a:t>
            </a:r>
            <a:r>
              <a:rPr lang="fr-CA" b="1" dirty="0" err="1">
                <a:solidFill>
                  <a:schemeClr val="accent1"/>
                </a:solidFill>
              </a:rPr>
              <a:t>expressivity</a:t>
            </a:r>
            <a:endParaRPr lang="fr-CA" b="1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7373FE-E515-FCA6-4768-133FCEE4C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173363"/>
            <a:ext cx="10515600" cy="1072412"/>
          </a:xfrm>
        </p:spPr>
        <p:txBody>
          <a:bodyPr>
            <a:normAutofit/>
          </a:bodyPr>
          <a:lstStyle/>
          <a:p>
            <a:r>
              <a:rPr lang="fr-CA" dirty="0" err="1"/>
              <a:t>Surely</a:t>
            </a:r>
            <a:r>
              <a:rPr lang="fr-CA" dirty="0"/>
              <a:t>, </a:t>
            </a:r>
            <a:r>
              <a:rPr lang="fr-CA" dirty="0" err="1"/>
              <a:t>we</a:t>
            </a:r>
            <a:r>
              <a:rPr lang="fr-CA" dirty="0"/>
              <a:t> do not </a:t>
            </a:r>
            <a:r>
              <a:rPr lang="fr-CA" dirty="0" err="1"/>
              <a:t>want</a:t>
            </a:r>
            <a:r>
              <a:rPr lang="fr-CA" dirty="0"/>
              <a:t> to </a:t>
            </a:r>
            <a:r>
              <a:rPr lang="fr-CA" dirty="0" err="1"/>
              <a:t>describe</a:t>
            </a:r>
            <a:r>
              <a:rPr lang="fr-CA" dirty="0"/>
              <a:t> the vibration of </a:t>
            </a:r>
            <a:r>
              <a:rPr lang="fr-CA" dirty="0" err="1"/>
              <a:t>every</a:t>
            </a:r>
            <a:r>
              <a:rPr lang="fr-CA" dirty="0"/>
              <a:t> </a:t>
            </a:r>
            <a:r>
              <a:rPr lang="fr-CA" dirty="0" err="1"/>
              <a:t>atom</a:t>
            </a:r>
            <a:r>
              <a:rPr lang="fr-CA" dirty="0"/>
              <a:t>….</a:t>
            </a:r>
          </a:p>
          <a:p>
            <a:r>
              <a:rPr lang="fr-CA" dirty="0"/>
              <a:t>Don’t </a:t>
            </a:r>
            <a:r>
              <a:rPr lang="fr-CA" dirty="0" err="1"/>
              <a:t>include</a:t>
            </a:r>
            <a:r>
              <a:rPr lang="fr-CA" dirty="0"/>
              <a:t> </a:t>
            </a:r>
            <a:r>
              <a:rPr lang="fr-CA" dirty="0" err="1"/>
              <a:t>feature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cannot</a:t>
            </a:r>
            <a:r>
              <a:rPr lang="fr-CA" dirty="0"/>
              <a:t> </a:t>
            </a:r>
            <a:r>
              <a:rPr lang="fr-CA" dirty="0" err="1"/>
              <a:t>experimentally</a:t>
            </a:r>
            <a:r>
              <a:rPr lang="fr-CA" dirty="0"/>
              <a:t> </a:t>
            </a:r>
            <a:r>
              <a:rPr lang="fr-CA" dirty="0" err="1"/>
              <a:t>tested</a:t>
            </a:r>
            <a:r>
              <a:rPr lang="fr-CA" dirty="0"/>
              <a:t>…</a:t>
            </a: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F4F3733-81F1-4E81-B798-5D9948D42A5D}"/>
              </a:ext>
            </a:extLst>
          </p:cNvPr>
          <p:cNvSpPr txBox="1">
            <a:spLocks/>
          </p:cNvSpPr>
          <p:nvPr/>
        </p:nvSpPr>
        <p:spPr>
          <a:xfrm>
            <a:off x="838200" y="5044021"/>
            <a:ext cx="10515600" cy="503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 err="1"/>
              <a:t>Neurons</a:t>
            </a:r>
            <a:r>
              <a:rPr lang="fr-CA" dirty="0"/>
              <a:t> </a:t>
            </a:r>
            <a:r>
              <a:rPr lang="fr-CA" dirty="0" err="1"/>
              <a:t>receive</a:t>
            </a:r>
            <a:r>
              <a:rPr lang="fr-CA" dirty="0"/>
              <a:t>, </a:t>
            </a:r>
            <a:r>
              <a:rPr lang="fr-CA" dirty="0" err="1"/>
              <a:t>transform</a:t>
            </a:r>
            <a:r>
              <a:rPr lang="fr-CA" dirty="0"/>
              <a:t> and transmit information… 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FDD3184-D99F-46D4-812D-90B491B697F1}"/>
              </a:ext>
            </a:extLst>
          </p:cNvPr>
          <p:cNvSpPr txBox="1">
            <a:spLocks/>
          </p:cNvSpPr>
          <p:nvPr/>
        </p:nvSpPr>
        <p:spPr>
          <a:xfrm>
            <a:off x="4492752" y="2670316"/>
            <a:ext cx="1127760" cy="503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b="1" dirty="0">
                <a:solidFill>
                  <a:srgbClr val="C00000"/>
                </a:solidFill>
              </a:rPr>
              <a:t>Don’t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B128268-7C7E-48F1-BD6A-57A1FA7D2829}"/>
              </a:ext>
            </a:extLst>
          </p:cNvPr>
          <p:cNvSpPr txBox="1">
            <a:spLocks/>
          </p:cNvSpPr>
          <p:nvPr/>
        </p:nvSpPr>
        <p:spPr>
          <a:xfrm>
            <a:off x="2965704" y="2008529"/>
            <a:ext cx="5087112" cy="503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dirty="0"/>
              <a:t>The </a:t>
            </a:r>
            <a:r>
              <a:rPr lang="fr-CA" dirty="0" err="1"/>
              <a:t>answer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context</a:t>
            </a:r>
            <a:r>
              <a:rPr lang="fr-CA" dirty="0"/>
              <a:t> </a:t>
            </a:r>
            <a:r>
              <a:rPr lang="fr-CA" dirty="0" err="1"/>
              <a:t>dependant</a:t>
            </a:r>
            <a:endParaRPr lang="fr-CA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2EC4B05-D7F0-4FFF-88DD-7A4DB1543D45}"/>
              </a:ext>
            </a:extLst>
          </p:cNvPr>
          <p:cNvSpPr txBox="1">
            <a:spLocks/>
          </p:cNvSpPr>
          <p:nvPr/>
        </p:nvSpPr>
        <p:spPr>
          <a:xfrm>
            <a:off x="4596384" y="4497298"/>
            <a:ext cx="1127760" cy="503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b="1" dirty="0">
                <a:solidFill>
                  <a:srgbClr val="00B050"/>
                </a:solidFill>
              </a:rPr>
              <a:t>Do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67B1B90-F7C6-4400-863D-CD34B6DED3AB}"/>
              </a:ext>
            </a:extLst>
          </p:cNvPr>
          <p:cNvSpPr txBox="1">
            <a:spLocks/>
          </p:cNvSpPr>
          <p:nvPr/>
        </p:nvSpPr>
        <p:spPr>
          <a:xfrm>
            <a:off x="838200" y="5547067"/>
            <a:ext cx="10515600" cy="503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 err="1"/>
              <a:t>Neurons</a:t>
            </a:r>
            <a:r>
              <a:rPr lang="fr-CA" dirty="0"/>
              <a:t> are arrange in networks </a:t>
            </a:r>
            <a:r>
              <a:rPr lang="fr-CA" dirty="0" err="1"/>
              <a:t>with</a:t>
            </a:r>
            <a:r>
              <a:rPr lang="fr-CA" dirty="0"/>
              <a:t> </a:t>
            </a:r>
            <a:r>
              <a:rPr lang="fr-CA" dirty="0" err="1"/>
              <a:t>rich</a:t>
            </a:r>
            <a:r>
              <a:rPr lang="fr-CA" dirty="0"/>
              <a:t> structures… 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E6A4819-0C2F-45AB-966F-E5EEE3814D31}"/>
              </a:ext>
            </a:extLst>
          </p:cNvPr>
          <p:cNvSpPr txBox="1">
            <a:spLocks/>
          </p:cNvSpPr>
          <p:nvPr/>
        </p:nvSpPr>
        <p:spPr>
          <a:xfrm>
            <a:off x="838200" y="6093790"/>
            <a:ext cx="10515600" cy="7642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 err="1"/>
              <a:t>Include</a:t>
            </a:r>
            <a:r>
              <a:rPr lang="fr-CA" dirty="0"/>
              <a:t> populations and structures on </a:t>
            </a:r>
            <a:r>
              <a:rPr lang="fr-CA" dirty="0" err="1"/>
              <a:t>which</a:t>
            </a:r>
            <a:r>
              <a:rPr lang="fr-CA" dirty="0"/>
              <a:t> </a:t>
            </a:r>
            <a:r>
              <a:rPr lang="fr-CA" dirty="0" err="1"/>
              <a:t>you</a:t>
            </a:r>
            <a:r>
              <a:rPr lang="fr-CA" dirty="0"/>
              <a:t> can </a:t>
            </a:r>
            <a:r>
              <a:rPr lang="fr-CA" dirty="0" err="1"/>
              <a:t>experiment</a:t>
            </a:r>
            <a:r>
              <a:rPr lang="fr-CA" dirty="0"/>
              <a:t> and/or </a:t>
            </a:r>
            <a:r>
              <a:rPr lang="fr-CA" dirty="0" err="1"/>
              <a:t>that</a:t>
            </a:r>
            <a:r>
              <a:rPr lang="fr-CA" dirty="0"/>
              <a:t> are of </a:t>
            </a:r>
            <a:r>
              <a:rPr lang="fr-CA" dirty="0" err="1"/>
              <a:t>interest</a:t>
            </a:r>
            <a:r>
              <a:rPr lang="fr-CA" dirty="0"/>
              <a:t> to </a:t>
            </a:r>
            <a:r>
              <a:rPr lang="fr-CA" dirty="0" err="1"/>
              <a:t>your</a:t>
            </a:r>
            <a:r>
              <a:rPr lang="fr-CA" dirty="0"/>
              <a:t> </a:t>
            </a:r>
            <a:r>
              <a:rPr lang="fr-CA" dirty="0" err="1"/>
              <a:t>research</a:t>
            </a:r>
            <a:r>
              <a:rPr lang="fr-CA" dirty="0"/>
              <a:t> question…</a:t>
            </a:r>
          </a:p>
        </p:txBody>
      </p:sp>
    </p:spTree>
    <p:extLst>
      <p:ext uri="{BB962C8B-B14F-4D97-AF65-F5344CB8AC3E}">
        <p14:creationId xmlns:p14="http://schemas.microsoft.com/office/powerpoint/2010/main" val="314638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5E7B27-4873-4D21-A27D-40A983035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illustrate</a:t>
            </a:r>
            <a:r>
              <a:rPr lang="fr-CA" dirty="0"/>
              <a:t> </a:t>
            </a:r>
            <a:r>
              <a:rPr lang="fr-CA" dirty="0" err="1"/>
              <a:t>different</a:t>
            </a:r>
            <a:r>
              <a:rPr lang="fr-CA" dirty="0"/>
              <a:t> network structures. 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investigate</a:t>
            </a:r>
            <a:endParaRPr lang="fr-CA" dirty="0"/>
          </a:p>
          <a:p>
            <a:r>
              <a:rPr lang="fr-CA" dirty="0"/>
              <a:t>A </a:t>
            </a:r>
            <a:r>
              <a:rPr lang="fr-CA" dirty="0" err="1"/>
              <a:t>completely</a:t>
            </a:r>
            <a:r>
              <a:rPr lang="fr-CA" dirty="0"/>
              <a:t> </a:t>
            </a:r>
            <a:r>
              <a:rPr lang="fr-CA" dirty="0" err="1"/>
              <a:t>random</a:t>
            </a:r>
            <a:r>
              <a:rPr lang="fr-CA" dirty="0"/>
              <a:t> network (</a:t>
            </a:r>
            <a:r>
              <a:rPr lang="fr-CA" dirty="0" err="1"/>
              <a:t>Erdos-Renyi</a:t>
            </a:r>
            <a:r>
              <a:rPr lang="fr-CA" dirty="0"/>
              <a:t>).</a:t>
            </a:r>
          </a:p>
          <a:p>
            <a:r>
              <a:rPr lang="fr-CA" dirty="0"/>
              <a:t>A </a:t>
            </a:r>
            <a:r>
              <a:rPr lang="fr-CA" dirty="0" err="1"/>
              <a:t>feed</a:t>
            </a:r>
            <a:r>
              <a:rPr lang="fr-CA" dirty="0"/>
              <a:t> </a:t>
            </a:r>
            <a:r>
              <a:rPr lang="fr-CA" dirty="0" err="1"/>
              <a:t>forward</a:t>
            </a:r>
            <a:r>
              <a:rPr lang="fr-CA" dirty="0"/>
              <a:t> network.</a:t>
            </a:r>
          </a:p>
          <a:p>
            <a:r>
              <a:rPr lang="fr-CA" dirty="0"/>
              <a:t>A network </a:t>
            </a:r>
            <a:r>
              <a:rPr lang="fr-CA" dirty="0" err="1"/>
              <a:t>with</a:t>
            </a:r>
            <a:r>
              <a:rPr lang="fr-CA" dirty="0"/>
              <a:t> a </a:t>
            </a:r>
            <a:r>
              <a:rPr lang="fr-CA" dirty="0" err="1"/>
              <a:t>negative</a:t>
            </a:r>
            <a:r>
              <a:rPr lang="fr-CA" dirty="0"/>
              <a:t> feedback </a:t>
            </a:r>
            <a:r>
              <a:rPr lang="fr-CA" dirty="0" err="1"/>
              <a:t>loop</a:t>
            </a:r>
            <a:r>
              <a:rPr lang="fr-CA" dirty="0"/>
              <a:t>.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2A09452-577E-A257-D8FC-3A775689A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A" b="1" dirty="0">
                <a:solidFill>
                  <a:srgbClr val="0070C0"/>
                </a:solidFill>
              </a:rPr>
              <a:t>Networks of </a:t>
            </a:r>
            <a:r>
              <a:rPr lang="fr-CA" b="1" dirty="0" err="1">
                <a:solidFill>
                  <a:srgbClr val="0070C0"/>
                </a:solidFill>
              </a:rPr>
              <a:t>Leaky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Integrate</a:t>
            </a:r>
            <a:r>
              <a:rPr lang="fr-CA" b="1" dirty="0">
                <a:solidFill>
                  <a:srgbClr val="0070C0"/>
                </a:solidFill>
              </a:rPr>
              <a:t> and Fire </a:t>
            </a:r>
            <a:r>
              <a:rPr lang="fr-CA" b="1" dirty="0" err="1">
                <a:solidFill>
                  <a:srgbClr val="0070C0"/>
                </a:solidFill>
              </a:rPr>
              <a:t>neurons</a:t>
            </a:r>
            <a:r>
              <a:rPr lang="fr-CA" b="1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9143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4A9C346-99B3-4A66-8329-E69A1B81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28" y="2760728"/>
            <a:ext cx="3572374" cy="25768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9D5BF02-B63B-4080-B7DD-8F020A9B9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002" y="2302600"/>
            <a:ext cx="3984154" cy="349312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A989501-45BC-4307-8BE6-582FC68A0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914" y="2293129"/>
            <a:ext cx="4267086" cy="3489727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A6A6C443-4ED7-4700-91AE-AE8D63FE1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LIF model on a </a:t>
            </a:r>
            <a:r>
              <a:rPr lang="fr-CA" b="1" dirty="0" err="1">
                <a:solidFill>
                  <a:srgbClr val="0070C0"/>
                </a:solidFill>
              </a:rPr>
              <a:t>completely</a:t>
            </a:r>
            <a:r>
              <a:rPr lang="fr-CA" b="1" dirty="0">
                <a:solidFill>
                  <a:srgbClr val="0070C0"/>
                </a:solidFill>
              </a:rPr>
              <a:t> </a:t>
            </a:r>
            <a:r>
              <a:rPr lang="fr-CA" b="1" dirty="0" err="1">
                <a:solidFill>
                  <a:srgbClr val="0070C0"/>
                </a:solidFill>
              </a:rPr>
              <a:t>random</a:t>
            </a:r>
            <a:r>
              <a:rPr lang="fr-CA" b="1" dirty="0">
                <a:solidFill>
                  <a:srgbClr val="0070C0"/>
                </a:solidFill>
              </a:rPr>
              <a:t> network.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87250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DFBD651-92C9-4A5E-9752-4E254E1D4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6" y="3140873"/>
            <a:ext cx="4444181" cy="23876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88547A-A35C-4E61-9C9F-5CC4E994D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075" y="2662085"/>
            <a:ext cx="4042184" cy="37324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9CAD388-6155-4A88-808F-9D35988DA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315" y="3061802"/>
            <a:ext cx="3715175" cy="293303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A54D889E-7427-4992-8AFA-044495715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LIF model on a </a:t>
            </a:r>
            <a:r>
              <a:rPr lang="fr-CA" b="1" dirty="0" err="1">
                <a:solidFill>
                  <a:srgbClr val="0070C0"/>
                </a:solidFill>
              </a:rPr>
              <a:t>feedforward</a:t>
            </a:r>
            <a:r>
              <a:rPr lang="fr-CA" b="1" dirty="0">
                <a:solidFill>
                  <a:srgbClr val="0070C0"/>
                </a:solidFill>
              </a:rPr>
              <a:t> network.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153200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41F91A8-8DBF-4D5C-8EB8-8571DBA35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23" y="3068951"/>
            <a:ext cx="2725100" cy="29413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F70E897-EBAB-4B6A-A1D8-10ADE11C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023" y="2760622"/>
            <a:ext cx="4177873" cy="35580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C2445F8-B0AB-4201-9BF1-AB3A31CB9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537" y="2971690"/>
            <a:ext cx="4101263" cy="313589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5731EDFC-5A5C-4A52-8D51-4DB11E94A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LIF model on a network </a:t>
            </a:r>
            <a:r>
              <a:rPr lang="fr-CA" b="1" dirty="0" err="1">
                <a:solidFill>
                  <a:srgbClr val="0070C0"/>
                </a:solidFill>
              </a:rPr>
              <a:t>with</a:t>
            </a:r>
            <a:r>
              <a:rPr lang="fr-CA" b="1" dirty="0">
                <a:solidFill>
                  <a:srgbClr val="0070C0"/>
                </a:solidFill>
              </a:rPr>
              <a:t> a </a:t>
            </a:r>
            <a:r>
              <a:rPr lang="fr-CA" b="1" dirty="0" err="1">
                <a:solidFill>
                  <a:srgbClr val="0070C0"/>
                </a:solidFill>
              </a:rPr>
              <a:t>negative</a:t>
            </a:r>
            <a:r>
              <a:rPr lang="fr-CA" b="1" dirty="0">
                <a:solidFill>
                  <a:srgbClr val="0070C0"/>
                </a:solidFill>
              </a:rPr>
              <a:t> feedback </a:t>
            </a:r>
            <a:r>
              <a:rPr lang="fr-CA" b="1" dirty="0" err="1">
                <a:solidFill>
                  <a:srgbClr val="0070C0"/>
                </a:solidFill>
              </a:rPr>
              <a:t>loop</a:t>
            </a:r>
            <a:r>
              <a:rPr lang="fr-CA" b="1" dirty="0">
                <a:solidFill>
                  <a:srgbClr val="0070C0"/>
                </a:solidFill>
              </a:rPr>
              <a:t>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212266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E2E13D-FCB3-4D6D-A558-577EC30B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206" y="148750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Wilson-Cowan (WC) </a:t>
            </a:r>
            <a:r>
              <a:rPr lang="fr-CA" b="1" dirty="0" err="1">
                <a:solidFill>
                  <a:srgbClr val="0070C0"/>
                </a:solidFill>
              </a:rPr>
              <a:t>models</a:t>
            </a:r>
            <a:endParaRPr lang="fr-CA" b="1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6319686-F682-4C5D-8A9C-FFE6A28A48B1}"/>
              </a:ext>
            </a:extLst>
          </p:cNvPr>
          <p:cNvSpPr txBox="1"/>
          <p:nvPr/>
        </p:nvSpPr>
        <p:spPr>
          <a:xfrm>
            <a:off x="770021" y="1441945"/>
            <a:ext cx="8806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Another</a:t>
            </a:r>
            <a:r>
              <a:rPr lang="fr-CA" sz="2400" dirty="0"/>
              <a:t> </a:t>
            </a:r>
            <a:r>
              <a:rPr lang="fr-CA" sz="2400" dirty="0" err="1"/>
              <a:t>approach</a:t>
            </a:r>
            <a:r>
              <a:rPr lang="fr-CA" sz="2400" dirty="0"/>
              <a:t> to </a:t>
            </a:r>
            <a:r>
              <a:rPr lang="fr-CA" sz="2400" dirty="0" err="1"/>
              <a:t>simplify</a:t>
            </a:r>
            <a:r>
              <a:rPr lang="fr-CA" sz="2400" dirty="0"/>
              <a:t> </a:t>
            </a:r>
            <a:r>
              <a:rPr lang="fr-CA" sz="2400" dirty="0" err="1"/>
              <a:t>models</a:t>
            </a:r>
            <a:r>
              <a:rPr lang="fr-CA" sz="2400" dirty="0"/>
              <a:t> of neural </a:t>
            </a:r>
            <a:r>
              <a:rPr lang="fr-CA" sz="2400" dirty="0" err="1"/>
              <a:t>activity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to </a:t>
            </a:r>
            <a:r>
              <a:rPr lang="fr-CA" sz="2400" dirty="0" err="1"/>
              <a:t>divide</a:t>
            </a:r>
            <a:r>
              <a:rPr lang="fr-CA" sz="2400" dirty="0"/>
              <a:t> the states of </a:t>
            </a:r>
            <a:r>
              <a:rPr lang="fr-CA" sz="2400" dirty="0" err="1"/>
              <a:t>neurons</a:t>
            </a:r>
            <a:r>
              <a:rPr lang="fr-CA" sz="2400" dirty="0"/>
              <a:t> </a:t>
            </a:r>
            <a:r>
              <a:rPr lang="fr-CA" sz="2400" dirty="0" err="1"/>
              <a:t>into</a:t>
            </a:r>
            <a:r>
              <a:rPr lang="fr-CA" sz="2400" dirty="0"/>
              <a:t> a </a:t>
            </a:r>
            <a:r>
              <a:rPr lang="fr-CA" sz="2400" dirty="0" err="1"/>
              <a:t>finite</a:t>
            </a:r>
            <a:r>
              <a:rPr lang="fr-CA" sz="2400" dirty="0"/>
              <a:t> set of possible states </a:t>
            </a:r>
            <a:r>
              <a:rPr lang="fr-CA" sz="2400" dirty="0" err="1"/>
              <a:t>according</a:t>
            </a:r>
            <a:r>
              <a:rPr lang="fr-CA" sz="2400" dirty="0"/>
              <a:t> to </a:t>
            </a:r>
            <a:r>
              <a:rPr lang="fr-CA" sz="2400" dirty="0" err="1"/>
              <a:t>their</a:t>
            </a:r>
            <a:r>
              <a:rPr lang="fr-CA" sz="2400" dirty="0"/>
              <a:t> </a:t>
            </a:r>
            <a:r>
              <a:rPr lang="fr-CA" sz="2400" dirty="0" err="1"/>
              <a:t>level</a:t>
            </a:r>
            <a:r>
              <a:rPr lang="fr-CA" sz="2400" dirty="0"/>
              <a:t> of </a:t>
            </a:r>
            <a:r>
              <a:rPr lang="fr-CA" sz="2400" dirty="0" err="1"/>
              <a:t>activity</a:t>
            </a:r>
            <a:r>
              <a:rPr lang="fr-CA" sz="2400" dirty="0"/>
              <a:t>.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79D54AA-50CF-4A20-AF8C-2BA4812E0873}"/>
              </a:ext>
            </a:extLst>
          </p:cNvPr>
          <p:cNvSpPr txBox="1"/>
          <p:nvPr/>
        </p:nvSpPr>
        <p:spPr>
          <a:xfrm>
            <a:off x="8086770" y="3843129"/>
            <a:ext cx="140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Susceptible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A98BE8F-B150-44EC-A29C-AFC5755EECBF}"/>
              </a:ext>
            </a:extLst>
          </p:cNvPr>
          <p:cNvSpPr txBox="1"/>
          <p:nvPr/>
        </p:nvSpPr>
        <p:spPr>
          <a:xfrm>
            <a:off x="9317385" y="5413111"/>
            <a:ext cx="847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Active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7042785-BA1A-48AD-B273-8D46185DF756}"/>
              </a:ext>
            </a:extLst>
          </p:cNvPr>
          <p:cNvSpPr txBox="1"/>
          <p:nvPr/>
        </p:nvSpPr>
        <p:spPr>
          <a:xfrm>
            <a:off x="7346391" y="5173435"/>
            <a:ext cx="1464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 err="1"/>
              <a:t>Refractory</a:t>
            </a:r>
            <a:endParaRPr lang="fr-CA" sz="2000" b="1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37EB2082-DF8A-41BA-B578-6D781CF033A9}"/>
              </a:ext>
            </a:extLst>
          </p:cNvPr>
          <p:cNvSpPr/>
          <p:nvPr/>
        </p:nvSpPr>
        <p:spPr>
          <a:xfrm rot="1286733">
            <a:off x="8326603" y="4156160"/>
            <a:ext cx="1606577" cy="1586996"/>
          </a:xfrm>
          <a:prstGeom prst="arc">
            <a:avLst>
              <a:gd name="adj1" fmla="val 16200010"/>
              <a:gd name="adj2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E43C464-72AB-41A9-B09B-A031E11BD2C7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9790741" y="5243354"/>
            <a:ext cx="86824" cy="1648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917CD672-7796-412A-BDDD-4CEF1C6EDCEA}"/>
              </a:ext>
            </a:extLst>
          </p:cNvPr>
          <p:cNvSpPr/>
          <p:nvPr/>
        </p:nvSpPr>
        <p:spPr>
          <a:xfrm rot="14770803">
            <a:off x="7579635" y="4306638"/>
            <a:ext cx="1474097" cy="1300584"/>
          </a:xfrm>
          <a:prstGeom prst="arc">
            <a:avLst>
              <a:gd name="adj1" fmla="val 16200010"/>
              <a:gd name="adj2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0EBA881-A102-4D99-B9B9-373CBAA056EB}"/>
              </a:ext>
            </a:extLst>
          </p:cNvPr>
          <p:cNvCxnSpPr>
            <a:cxnSpLocks/>
            <a:stCxn id="22" idx="2"/>
          </p:cNvCxnSpPr>
          <p:nvPr/>
        </p:nvCxnSpPr>
        <p:spPr>
          <a:xfrm flipV="1">
            <a:off x="8019016" y="4245896"/>
            <a:ext cx="228807" cy="367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139EBA59-3C5E-4D4D-A26F-9D77DBC60592}"/>
              </a:ext>
            </a:extLst>
          </p:cNvPr>
          <p:cNvSpPr/>
          <p:nvPr/>
        </p:nvSpPr>
        <p:spPr>
          <a:xfrm rot="8506373">
            <a:off x="7941424" y="4414199"/>
            <a:ext cx="1843052" cy="1564801"/>
          </a:xfrm>
          <a:prstGeom prst="arc">
            <a:avLst>
              <a:gd name="adj1" fmla="val 16200010"/>
              <a:gd name="adj2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3184CA8E-C550-4734-8E4E-0A6FEE720236}"/>
              </a:ext>
            </a:extLst>
          </p:cNvPr>
          <p:cNvCxnSpPr>
            <a:cxnSpLocks/>
            <a:stCxn id="31" idx="2"/>
            <a:endCxn id="16" idx="2"/>
          </p:cNvCxnSpPr>
          <p:nvPr/>
        </p:nvCxnSpPr>
        <p:spPr>
          <a:xfrm flipH="1" flipV="1">
            <a:off x="8078520" y="5573545"/>
            <a:ext cx="60512" cy="1932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02F3C4B1-7FE7-4810-8FAF-07DBFFE64639}"/>
              </a:ext>
            </a:extLst>
          </p:cNvPr>
          <p:cNvSpPr txBox="1"/>
          <p:nvPr/>
        </p:nvSpPr>
        <p:spPr>
          <a:xfrm>
            <a:off x="770021" y="3482381"/>
            <a:ext cx="420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rgbClr val="0070C0"/>
                </a:solidFill>
              </a:rPr>
              <a:t>Active: </a:t>
            </a:r>
            <a:r>
              <a:rPr lang="fr-CA" sz="2400" dirty="0"/>
              <a:t>The </a:t>
            </a:r>
            <a:r>
              <a:rPr lang="fr-CA" sz="2400" dirty="0" err="1"/>
              <a:t>neuron</a:t>
            </a:r>
            <a:r>
              <a:rPr lang="fr-CA" sz="2400" dirty="0"/>
              <a:t> </a:t>
            </a:r>
            <a:r>
              <a:rPr lang="fr-CA" sz="2400" dirty="0" err="1"/>
              <a:t>emits</a:t>
            </a:r>
            <a:r>
              <a:rPr lang="fr-CA" sz="2400" dirty="0"/>
              <a:t> an action </a:t>
            </a:r>
            <a:r>
              <a:rPr lang="fr-CA" sz="2400" dirty="0" err="1"/>
              <a:t>potential</a:t>
            </a:r>
            <a:r>
              <a:rPr lang="fr-CA" sz="2400" dirty="0"/>
              <a:t>.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CE67D06-DA3E-46CA-B02B-C77AA8945D42}"/>
              </a:ext>
            </a:extLst>
          </p:cNvPr>
          <p:cNvSpPr txBox="1"/>
          <p:nvPr/>
        </p:nvSpPr>
        <p:spPr>
          <a:xfrm>
            <a:off x="770021" y="4501794"/>
            <a:ext cx="4682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rgbClr val="0070C0"/>
                </a:solidFill>
              </a:rPr>
              <a:t>Susceptible:  </a:t>
            </a:r>
            <a:r>
              <a:rPr lang="fr-CA" sz="2400" dirty="0" err="1"/>
              <a:t>Neurons</a:t>
            </a:r>
            <a:r>
              <a:rPr lang="fr-CA" sz="2400" dirty="0"/>
              <a:t> are at </a:t>
            </a:r>
            <a:r>
              <a:rPr lang="fr-CA" sz="2400" dirty="0" err="1"/>
              <a:t>resting</a:t>
            </a:r>
            <a:r>
              <a:rPr lang="fr-CA" sz="2400" dirty="0"/>
              <a:t> state but  can </a:t>
            </a:r>
            <a:r>
              <a:rPr lang="fr-CA" sz="2400" dirty="0" err="1"/>
              <a:t>become</a:t>
            </a:r>
            <a:r>
              <a:rPr lang="fr-CA" sz="2400" dirty="0"/>
              <a:t> active if </a:t>
            </a:r>
            <a:r>
              <a:rPr lang="fr-CA" sz="2400" dirty="0" err="1"/>
              <a:t>they</a:t>
            </a:r>
            <a:r>
              <a:rPr lang="fr-CA" sz="2400" dirty="0"/>
              <a:t> </a:t>
            </a:r>
            <a:r>
              <a:rPr lang="fr-CA" sz="2400" dirty="0" err="1"/>
              <a:t>receive</a:t>
            </a:r>
            <a:r>
              <a:rPr lang="fr-CA" sz="2400" dirty="0"/>
              <a:t> </a:t>
            </a:r>
            <a:r>
              <a:rPr lang="fr-CA" sz="2400" dirty="0" err="1"/>
              <a:t>enough</a:t>
            </a:r>
            <a:r>
              <a:rPr lang="fr-CA" sz="2400" dirty="0"/>
              <a:t> stimulation.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984B86E6-79FE-4B8F-8FCA-E2556C568CE0}"/>
              </a:ext>
            </a:extLst>
          </p:cNvPr>
          <p:cNvSpPr txBox="1"/>
          <p:nvPr/>
        </p:nvSpPr>
        <p:spPr>
          <a:xfrm>
            <a:off x="770020" y="5890539"/>
            <a:ext cx="5210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err="1">
                <a:solidFill>
                  <a:srgbClr val="0070C0"/>
                </a:solidFill>
              </a:rPr>
              <a:t>Refractory</a:t>
            </a:r>
            <a:r>
              <a:rPr lang="fr-CA" sz="2400" b="1" dirty="0">
                <a:solidFill>
                  <a:srgbClr val="0070C0"/>
                </a:solidFill>
              </a:rPr>
              <a:t>:  </a:t>
            </a:r>
            <a:r>
              <a:rPr lang="fr-CA" sz="2400" dirty="0" err="1"/>
              <a:t>Shortly</a:t>
            </a:r>
            <a:r>
              <a:rPr lang="fr-CA" sz="2400" dirty="0"/>
              <a:t> </a:t>
            </a:r>
            <a:r>
              <a:rPr lang="fr-CA" sz="2400" dirty="0" err="1"/>
              <a:t>after</a:t>
            </a:r>
            <a:r>
              <a:rPr lang="fr-CA" sz="2400" dirty="0"/>
              <a:t> </a:t>
            </a:r>
            <a:r>
              <a:rPr lang="fr-CA" sz="2400" dirty="0" err="1"/>
              <a:t>firing</a:t>
            </a:r>
            <a:r>
              <a:rPr lang="fr-CA" sz="2400" dirty="0"/>
              <a:t>, </a:t>
            </a:r>
            <a:r>
              <a:rPr lang="fr-CA" sz="2400" dirty="0" err="1"/>
              <a:t>neurons</a:t>
            </a:r>
            <a:r>
              <a:rPr lang="fr-CA" sz="2400" dirty="0"/>
              <a:t> </a:t>
            </a:r>
            <a:r>
              <a:rPr lang="fr-CA" sz="2400" dirty="0" err="1"/>
              <a:t>cannot</a:t>
            </a:r>
            <a:r>
              <a:rPr lang="fr-CA" sz="2400" dirty="0"/>
              <a:t> </a:t>
            </a:r>
            <a:r>
              <a:rPr lang="fr-CA" sz="2400" dirty="0" err="1"/>
              <a:t>firing</a:t>
            </a:r>
            <a:r>
              <a:rPr lang="fr-CA" sz="2400" dirty="0"/>
              <a:t> </a:t>
            </a:r>
            <a:r>
              <a:rPr lang="fr-CA" sz="2400" dirty="0" err="1"/>
              <a:t>again</a:t>
            </a:r>
            <a:r>
              <a:rPr lang="fr-CA" sz="2400" dirty="0"/>
              <a:t> no </a:t>
            </a:r>
            <a:r>
              <a:rPr lang="fr-CA" sz="2400" dirty="0" err="1"/>
              <a:t>matter</a:t>
            </a:r>
            <a:r>
              <a:rPr lang="fr-CA" sz="2400" dirty="0"/>
              <a:t> the input.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60DA2FB-1BAA-4526-A824-7B46128B84EC}"/>
              </a:ext>
            </a:extLst>
          </p:cNvPr>
          <p:cNvSpPr txBox="1"/>
          <p:nvPr/>
        </p:nvSpPr>
        <p:spPr>
          <a:xfrm>
            <a:off x="770021" y="2886842"/>
            <a:ext cx="7953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Wilson-Cowan model </a:t>
            </a:r>
            <a:r>
              <a:rPr lang="fr-CA" sz="2400" dirty="0" err="1"/>
              <a:t>divides</a:t>
            </a:r>
            <a:r>
              <a:rPr lang="fr-CA" sz="2400" dirty="0"/>
              <a:t> </a:t>
            </a:r>
            <a:r>
              <a:rPr lang="fr-CA" sz="2400" dirty="0" err="1"/>
              <a:t>neurons</a:t>
            </a:r>
            <a:r>
              <a:rPr lang="fr-CA" sz="2400" dirty="0"/>
              <a:t> </a:t>
            </a:r>
            <a:r>
              <a:rPr lang="fr-CA" sz="2400" dirty="0" err="1"/>
              <a:t>into</a:t>
            </a:r>
            <a:r>
              <a:rPr lang="fr-CA" sz="2400" dirty="0"/>
              <a:t> 3 states: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356830B6-4D27-4F47-AA95-869BB7D2D9DA}"/>
              </a:ext>
            </a:extLst>
          </p:cNvPr>
          <p:cNvSpPr/>
          <p:nvPr/>
        </p:nvSpPr>
        <p:spPr>
          <a:xfrm>
            <a:off x="6766560" y="3482381"/>
            <a:ext cx="3907857" cy="2899067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5298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5" grpId="0"/>
      <p:bldP spid="16" grpId="0"/>
      <p:bldP spid="17" grpId="0" animBg="1"/>
      <p:bldP spid="22" grpId="0" animBg="1"/>
      <p:bldP spid="31" grpId="0" animBg="1"/>
      <p:bldP spid="46" grpId="0"/>
      <p:bldP spid="47" grpId="0"/>
      <p:bldP spid="48" grpId="0"/>
      <p:bldP spid="49" grpId="0"/>
      <p:bldP spid="5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39372-F979-420C-92AB-35189D63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Wilson-Cowan 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F9D547-282F-4B8C-913F-DD70047DD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16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CA" b="1" dirty="0" err="1"/>
              <a:t>Remark</a:t>
            </a:r>
            <a:r>
              <a:rPr lang="fr-CA" b="1" dirty="0"/>
              <a:t>: </a:t>
            </a:r>
            <a:r>
              <a:rPr lang="fr-CA" dirty="0"/>
              <a:t>Wilson-Cowan </a:t>
            </a:r>
            <a:r>
              <a:rPr lang="fr-CA" dirty="0" err="1"/>
              <a:t>models</a:t>
            </a:r>
            <a:r>
              <a:rPr lang="fr-CA" dirty="0"/>
              <a:t> </a:t>
            </a:r>
            <a:r>
              <a:rPr lang="fr-CA" dirty="0" err="1"/>
              <a:t>don’t</a:t>
            </a:r>
            <a:r>
              <a:rPr lang="fr-CA" dirty="0"/>
              <a:t> </a:t>
            </a:r>
            <a:r>
              <a:rPr lang="fr-CA" dirty="0" err="1"/>
              <a:t>describe</a:t>
            </a:r>
            <a:r>
              <a:rPr lang="fr-CA" dirty="0"/>
              <a:t> the state of </a:t>
            </a:r>
            <a:r>
              <a:rPr lang="fr-CA" dirty="0" err="1"/>
              <a:t>individual</a:t>
            </a:r>
            <a:r>
              <a:rPr lang="fr-CA" dirty="0"/>
              <a:t> </a:t>
            </a:r>
            <a:r>
              <a:rPr lang="fr-CA" dirty="0" err="1"/>
              <a:t>neurons</a:t>
            </a:r>
            <a:r>
              <a:rPr lang="fr-CA" dirty="0"/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A6DA9BC-9776-44E4-B5EA-A0137709459D}"/>
              </a:ext>
            </a:extLst>
          </p:cNvPr>
          <p:cNvSpPr txBox="1"/>
          <p:nvPr/>
        </p:nvSpPr>
        <p:spPr>
          <a:xfrm>
            <a:off x="497725" y="5377434"/>
            <a:ext cx="5158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i="1" dirty="0">
                <a:solidFill>
                  <a:schemeClr val="accent1"/>
                </a:solidFill>
              </a:rPr>
              <a:t>S</a:t>
            </a:r>
            <a:r>
              <a:rPr lang="fr-CA" sz="2400" b="1" dirty="0">
                <a:solidFill>
                  <a:schemeClr val="accent1"/>
                </a:solidFill>
              </a:rPr>
              <a:t>(</a:t>
            </a:r>
            <a:r>
              <a:rPr lang="fr-CA" sz="2400" b="1" i="1" dirty="0">
                <a:solidFill>
                  <a:schemeClr val="accent1"/>
                </a:solidFill>
              </a:rPr>
              <a:t>t</a:t>
            </a:r>
            <a:r>
              <a:rPr lang="fr-CA" sz="2400" b="1" dirty="0">
                <a:solidFill>
                  <a:schemeClr val="accent1"/>
                </a:solidFill>
              </a:rPr>
              <a:t>): </a:t>
            </a:r>
            <a:r>
              <a:rPr lang="fr-CA" sz="2400" dirty="0"/>
              <a:t>The </a:t>
            </a:r>
            <a:r>
              <a:rPr lang="fr-CA" sz="2400" b="1" dirty="0"/>
              <a:t>proportion</a:t>
            </a:r>
            <a:r>
              <a:rPr lang="fr-CA" sz="2400" dirty="0"/>
              <a:t> of </a:t>
            </a:r>
            <a:r>
              <a:rPr lang="fr-CA" sz="2400" dirty="0" err="1"/>
              <a:t>neurons</a:t>
            </a:r>
            <a:r>
              <a:rPr lang="fr-CA" sz="2400" dirty="0"/>
              <a:t> in susceptible state at time </a:t>
            </a:r>
            <a:r>
              <a:rPr lang="fr-CA" sz="2400" b="1" i="1" dirty="0">
                <a:solidFill>
                  <a:schemeClr val="accent1"/>
                </a:solidFill>
              </a:rPr>
              <a:t>t</a:t>
            </a:r>
            <a:r>
              <a:rPr lang="fr-CA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B8F7672-911E-49E9-8809-5239DA223D36}"/>
                  </a:ext>
                </a:extLst>
              </p:cNvPr>
              <p:cNvSpPr txBox="1"/>
              <p:nvPr/>
            </p:nvSpPr>
            <p:spPr>
              <a:xfrm>
                <a:off x="6049203" y="3687392"/>
                <a:ext cx="2937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fr-CA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fr-CA" sz="2400" dirty="0"/>
                  <a:t>at constant rate,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B8F7672-911E-49E9-8809-5239DA223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203" y="3687392"/>
                <a:ext cx="2937727" cy="369332"/>
              </a:xfrm>
              <a:prstGeom prst="rect">
                <a:avLst/>
              </a:prstGeom>
              <a:blipFill>
                <a:blip r:embed="rId2"/>
                <a:stretch>
                  <a:fillRect l="-3527" t="-26667" r="-6017" b="-5000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75BDED8-B905-4219-92E5-FD704252A6FF}"/>
                  </a:ext>
                </a:extLst>
              </p:cNvPr>
              <p:cNvSpPr/>
              <p:nvPr/>
            </p:nvSpPr>
            <p:spPr>
              <a:xfrm>
                <a:off x="5933135" y="4450976"/>
                <a:ext cx="3093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fr-CA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CA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fr-CA" sz="2400" dirty="0"/>
                  <a:t>at constant rate,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75BDED8-B905-4219-92E5-FD704252A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135" y="4450976"/>
                <a:ext cx="3093347" cy="461665"/>
              </a:xfrm>
              <a:prstGeom prst="rect">
                <a:avLst/>
              </a:prstGeom>
              <a:blipFill>
                <a:blip r:embed="rId3"/>
                <a:stretch>
                  <a:fillRect l="-394" t="-10526" r="-2559" b="-2894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9110951-EDA4-4658-814E-734A63EB63C5}"/>
                  </a:ext>
                </a:extLst>
              </p:cNvPr>
              <p:cNvSpPr/>
              <p:nvPr/>
            </p:nvSpPr>
            <p:spPr>
              <a:xfrm>
                <a:off x="6049203" y="5306893"/>
                <a:ext cx="5645072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fr-CA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fr-CA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fr-CA" sz="2400" dirty="0"/>
                  <a:t>at a rate </a:t>
                </a:r>
                <a:r>
                  <a:rPr lang="fr-CA" sz="2400" dirty="0" err="1"/>
                  <a:t>proportional</a:t>
                </a:r>
                <a:r>
                  <a:rPr lang="fr-CA" sz="2400" dirty="0"/>
                  <a:t> to </a:t>
                </a:r>
                <a:r>
                  <a:rPr lang="fr-CA" sz="2400" i="1" dirty="0"/>
                  <a:t>F</a:t>
                </a:r>
                <a:r>
                  <a:rPr lang="fr-CA" sz="2400" dirty="0"/>
                  <a:t>(</a:t>
                </a:r>
                <a:r>
                  <a:rPr lang="fr-CA" sz="2400" i="1" dirty="0"/>
                  <a:t>input</a:t>
                </a:r>
                <a:r>
                  <a:rPr lang="fr-CA" sz="2400" dirty="0"/>
                  <a:t>) </a:t>
                </a:r>
              </a:p>
              <a:p>
                <a:r>
                  <a:rPr lang="fr-CA" sz="2400" dirty="0" err="1"/>
                  <a:t>where</a:t>
                </a:r>
                <a:r>
                  <a:rPr lang="fr-CA" sz="2400" dirty="0"/>
                  <a:t> </a:t>
                </a:r>
                <a:r>
                  <a:rPr lang="fr-CA" sz="2400" b="1" i="1" dirty="0">
                    <a:solidFill>
                      <a:schemeClr val="accent1"/>
                    </a:solidFill>
                  </a:rPr>
                  <a:t>F</a:t>
                </a:r>
                <a:r>
                  <a:rPr lang="fr-CA" sz="2400" dirty="0"/>
                  <a:t> </a:t>
                </a:r>
                <a:r>
                  <a:rPr lang="fr-CA" sz="2400" dirty="0" err="1"/>
                  <a:t>is</a:t>
                </a:r>
                <a:r>
                  <a:rPr lang="fr-CA" sz="2400" dirty="0"/>
                  <a:t> an </a:t>
                </a:r>
                <a:r>
                  <a:rPr lang="fr-CA" sz="2400" dirty="0" err="1"/>
                  <a:t>increasing</a:t>
                </a:r>
                <a:r>
                  <a:rPr lang="fr-CA" sz="2400" dirty="0"/>
                  <a:t> activation </a:t>
                </a:r>
                <a:r>
                  <a:rPr lang="fr-CA" sz="2400" dirty="0" err="1"/>
                  <a:t>function</a:t>
                </a:r>
                <a:r>
                  <a:rPr lang="fr-CA" sz="2400" dirty="0"/>
                  <a:t>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9110951-EDA4-4658-814E-734A63EB6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203" y="5306893"/>
                <a:ext cx="5645072" cy="830997"/>
              </a:xfrm>
              <a:prstGeom prst="rect">
                <a:avLst/>
              </a:prstGeom>
              <a:blipFill>
                <a:blip r:embed="rId4"/>
                <a:stretch>
                  <a:fillRect l="-1620" t="-5882" r="-648" b="-1617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E93B8658-4E9C-432F-BDFD-62E66C36FC3A}"/>
              </a:ext>
            </a:extLst>
          </p:cNvPr>
          <p:cNvSpPr txBox="1"/>
          <p:nvPr/>
        </p:nvSpPr>
        <p:spPr>
          <a:xfrm>
            <a:off x="6079683" y="2939241"/>
            <a:ext cx="3185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/>
              <a:t>Transitions: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A49EC1-9D5D-4528-9BF3-31B9AF61EADE}"/>
              </a:ext>
            </a:extLst>
          </p:cNvPr>
          <p:cNvSpPr/>
          <p:nvPr/>
        </p:nvSpPr>
        <p:spPr>
          <a:xfrm>
            <a:off x="503507" y="3326312"/>
            <a:ext cx="49732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400" b="1" i="1" dirty="0">
                <a:solidFill>
                  <a:schemeClr val="accent1"/>
                </a:solidFill>
              </a:rPr>
              <a:t>A</a:t>
            </a:r>
            <a:r>
              <a:rPr lang="fr-CA" sz="2400" b="1" dirty="0">
                <a:solidFill>
                  <a:schemeClr val="accent1"/>
                </a:solidFill>
              </a:rPr>
              <a:t>(</a:t>
            </a:r>
            <a:r>
              <a:rPr lang="fr-CA" sz="2400" b="1" i="1" dirty="0">
                <a:solidFill>
                  <a:schemeClr val="accent1"/>
                </a:solidFill>
              </a:rPr>
              <a:t>t</a:t>
            </a:r>
            <a:r>
              <a:rPr lang="fr-CA" sz="2400" b="1" dirty="0">
                <a:solidFill>
                  <a:schemeClr val="accent1"/>
                </a:solidFill>
              </a:rPr>
              <a:t>): </a:t>
            </a:r>
            <a:r>
              <a:rPr lang="fr-CA" sz="2400" dirty="0"/>
              <a:t>The </a:t>
            </a:r>
            <a:r>
              <a:rPr lang="fr-CA" sz="2400" b="1" dirty="0"/>
              <a:t>proportion</a:t>
            </a:r>
            <a:r>
              <a:rPr lang="fr-CA" sz="2400" dirty="0"/>
              <a:t> of </a:t>
            </a:r>
            <a:r>
              <a:rPr lang="fr-CA" sz="2400" dirty="0" err="1"/>
              <a:t>neurons</a:t>
            </a:r>
            <a:r>
              <a:rPr lang="fr-CA" sz="2400" dirty="0"/>
              <a:t> in active state at time </a:t>
            </a:r>
            <a:r>
              <a:rPr lang="fr-CA" sz="2400" b="1" i="1" dirty="0">
                <a:solidFill>
                  <a:schemeClr val="accent1"/>
                </a:solidFill>
              </a:rPr>
              <a:t>t</a:t>
            </a:r>
            <a:r>
              <a:rPr lang="fr-CA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2E44E5-3F1D-42E4-87E7-D00749026751}"/>
              </a:ext>
            </a:extLst>
          </p:cNvPr>
          <p:cNvSpPr/>
          <p:nvPr/>
        </p:nvSpPr>
        <p:spPr>
          <a:xfrm>
            <a:off x="503507" y="4278769"/>
            <a:ext cx="4270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400" b="1" i="1" dirty="0">
                <a:solidFill>
                  <a:schemeClr val="accent1"/>
                </a:solidFill>
              </a:rPr>
              <a:t>R</a:t>
            </a:r>
            <a:r>
              <a:rPr lang="fr-CA" sz="2400" b="1" dirty="0">
                <a:solidFill>
                  <a:schemeClr val="accent1"/>
                </a:solidFill>
              </a:rPr>
              <a:t>(</a:t>
            </a:r>
            <a:r>
              <a:rPr lang="fr-CA" sz="2400" b="1" i="1" dirty="0">
                <a:solidFill>
                  <a:schemeClr val="accent1"/>
                </a:solidFill>
              </a:rPr>
              <a:t>t</a:t>
            </a:r>
            <a:r>
              <a:rPr lang="fr-CA" sz="2400" b="1" dirty="0">
                <a:solidFill>
                  <a:schemeClr val="accent1"/>
                </a:solidFill>
              </a:rPr>
              <a:t>): </a:t>
            </a:r>
            <a:r>
              <a:rPr lang="fr-CA" sz="2400" dirty="0"/>
              <a:t>The </a:t>
            </a:r>
            <a:r>
              <a:rPr lang="fr-CA" sz="2400" b="1" dirty="0"/>
              <a:t>proportion </a:t>
            </a:r>
            <a:r>
              <a:rPr lang="fr-CA" sz="2400" dirty="0"/>
              <a:t>of </a:t>
            </a:r>
            <a:r>
              <a:rPr lang="fr-CA" sz="2400" dirty="0" err="1"/>
              <a:t>neurons</a:t>
            </a:r>
            <a:r>
              <a:rPr lang="fr-CA" sz="2400" dirty="0"/>
              <a:t> in </a:t>
            </a:r>
            <a:r>
              <a:rPr lang="fr-CA" sz="2400" dirty="0" err="1"/>
              <a:t>refractory</a:t>
            </a:r>
            <a:r>
              <a:rPr lang="fr-CA" sz="2400" dirty="0"/>
              <a:t> state at time </a:t>
            </a:r>
            <a:r>
              <a:rPr lang="fr-CA" sz="2400" b="1" i="1" dirty="0">
                <a:solidFill>
                  <a:schemeClr val="accent1"/>
                </a:solidFill>
              </a:rPr>
              <a:t>t</a:t>
            </a:r>
            <a:r>
              <a:rPr lang="fr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141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2839FD-5AD6-46E8-AFD8-9B1C3716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719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rgbClr val="0070C0"/>
                </a:solidFill>
              </a:rPr>
              <a:t>Wilson-Cowan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56E50D3-0FB2-46CE-8C6D-EE87E8D1F031}"/>
              </a:ext>
            </a:extLst>
          </p:cNvPr>
          <p:cNvSpPr txBox="1"/>
          <p:nvPr/>
        </p:nvSpPr>
        <p:spPr>
          <a:xfrm>
            <a:off x="838199" y="1175841"/>
            <a:ext cx="8633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Wilson Cowan model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specified</a:t>
            </a:r>
            <a:r>
              <a:rPr lang="fr-CA" sz="2400" dirty="0"/>
              <a:t> by the </a:t>
            </a:r>
            <a:r>
              <a:rPr lang="fr-CA" sz="2400" dirty="0" err="1"/>
              <a:t>equations</a:t>
            </a:r>
            <a:r>
              <a:rPr lang="fr-CA" sz="2400" dirty="0"/>
              <a:t>:</a:t>
            </a:r>
          </a:p>
          <a:p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D132241-E7B2-432C-8D55-BEF5FBDF1224}"/>
                  </a:ext>
                </a:extLst>
              </p:cNvPr>
              <p:cNvSpPr txBox="1"/>
              <p:nvPr/>
            </p:nvSpPr>
            <p:spPr>
              <a:xfrm>
                <a:off x="1729338" y="1818133"/>
                <a:ext cx="3687676" cy="238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𝑤𝐴</m:t>
                          </m:r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CA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𝑤𝐴</m:t>
                          </m:r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CA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dirty="0"/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D132241-E7B2-432C-8D55-BEF5FBDF1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38" y="1818133"/>
                <a:ext cx="3687676" cy="23806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011D3A11-772B-4D9D-A7F1-8D9AFE615C04}"/>
              </a:ext>
            </a:extLst>
          </p:cNvPr>
          <p:cNvSpPr txBox="1"/>
          <p:nvPr/>
        </p:nvSpPr>
        <p:spPr>
          <a:xfrm>
            <a:off x="499939" y="3936580"/>
            <a:ext cx="86330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parmater</a:t>
            </a:r>
            <a:r>
              <a:rPr lang="fr-CA" sz="2400" dirty="0"/>
              <a:t> </a:t>
            </a:r>
            <a:r>
              <a:rPr lang="fr-CA" sz="2400" i="1" dirty="0"/>
              <a:t>w</a:t>
            </a:r>
            <a:r>
              <a:rPr lang="fr-CA" sz="2400" dirty="0"/>
              <a:t> can </a:t>
            </a:r>
            <a:r>
              <a:rPr lang="fr-CA" sz="2400" dirty="0" err="1"/>
              <a:t>be</a:t>
            </a:r>
            <a:r>
              <a:rPr lang="fr-CA" sz="2400" dirty="0"/>
              <a:t> </a:t>
            </a:r>
            <a:r>
              <a:rPr lang="fr-CA" sz="2400" dirty="0" err="1"/>
              <a:t>interpreted</a:t>
            </a:r>
            <a:r>
              <a:rPr lang="fr-CA" sz="2400" dirty="0"/>
              <a:t> as the </a:t>
            </a:r>
            <a:r>
              <a:rPr lang="fr-CA" sz="2400" dirty="0" err="1"/>
              <a:t>mean</a:t>
            </a:r>
            <a:r>
              <a:rPr lang="fr-CA" sz="2400" dirty="0"/>
              <a:t> </a:t>
            </a:r>
            <a:r>
              <a:rPr lang="fr-CA" sz="2400" dirty="0" err="1"/>
              <a:t>connection</a:t>
            </a:r>
            <a:r>
              <a:rPr lang="fr-CA" sz="2400" dirty="0"/>
              <a:t> </a:t>
            </a:r>
            <a:r>
              <a:rPr lang="fr-CA" sz="2400" dirty="0" err="1"/>
              <a:t>weight</a:t>
            </a:r>
            <a:r>
              <a:rPr lang="fr-CA" sz="2400" dirty="0"/>
              <a:t> </a:t>
            </a:r>
            <a:r>
              <a:rPr lang="fr-CA" sz="2400" dirty="0" err="1"/>
              <a:t>between</a:t>
            </a:r>
            <a:r>
              <a:rPr lang="fr-CA" sz="2400" dirty="0"/>
              <a:t> </a:t>
            </a:r>
            <a:r>
              <a:rPr lang="fr-CA" sz="2400" dirty="0" err="1"/>
              <a:t>two</a:t>
            </a:r>
            <a:r>
              <a:rPr lang="fr-CA" sz="2400" dirty="0"/>
              <a:t>  </a:t>
            </a:r>
            <a:r>
              <a:rPr lang="fr-CA" sz="2400" dirty="0" err="1"/>
              <a:t>neurons</a:t>
            </a:r>
            <a:r>
              <a:rPr lang="fr-CA" sz="2400" dirty="0"/>
              <a:t>.</a:t>
            </a:r>
          </a:p>
          <a:p>
            <a:endParaRPr lang="fr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3209877-2417-457B-BE89-8BBFA7CD6051}"/>
              </a:ext>
            </a:extLst>
          </p:cNvPr>
          <p:cNvSpPr txBox="1"/>
          <p:nvPr/>
        </p:nvSpPr>
        <p:spPr>
          <a:xfrm>
            <a:off x="499939" y="5023285"/>
            <a:ext cx="6920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sigmoid</a:t>
            </a:r>
            <a:r>
              <a:rPr lang="fr-CA" sz="2400" dirty="0"/>
              <a:t> </a:t>
            </a:r>
            <a:r>
              <a:rPr lang="fr-CA" sz="2400" dirty="0" err="1"/>
              <a:t>function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often</a:t>
            </a:r>
            <a:r>
              <a:rPr lang="fr-CA" sz="2400" dirty="0"/>
              <a:t> </a:t>
            </a:r>
            <a:r>
              <a:rPr lang="fr-CA" sz="2400" dirty="0" err="1"/>
              <a:t>used</a:t>
            </a:r>
            <a:r>
              <a:rPr lang="fr-CA" sz="2400" dirty="0"/>
              <a:t> as an activation </a:t>
            </a:r>
            <a:r>
              <a:rPr lang="fr-CA" sz="2400" dirty="0" err="1"/>
              <a:t>function</a:t>
            </a:r>
            <a:r>
              <a:rPr lang="fr-CA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D7DB77A-452B-4A76-AC64-8F1A3228E284}"/>
                  </a:ext>
                </a:extLst>
              </p:cNvPr>
              <p:cNvSpPr txBox="1"/>
              <p:nvPr/>
            </p:nvSpPr>
            <p:spPr>
              <a:xfrm>
                <a:off x="2170676" y="5678886"/>
                <a:ext cx="3246338" cy="1069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fr-CA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D7DB77A-452B-4A76-AC64-8F1A3228E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676" y="5678886"/>
                <a:ext cx="3246338" cy="10693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https://upload.wikimedia.org/wikipedia/commons/thumb/8/88/Logistic-curve.svg/320px-Logistic-curve.svg.png">
            <a:extLst>
              <a:ext uri="{FF2B5EF4-FFF2-40B4-BE49-F238E27FC236}">
                <a16:creationId xmlns:a16="http://schemas.microsoft.com/office/drawing/2014/main" id="{FB06AC17-0839-4B2E-8A44-1F295E487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626" y="4572000"/>
            <a:ext cx="341831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8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BC4016-9C6F-4C56-B28B-6BC6219B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358" y="0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The Wilson-Cowan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1B9229-1721-40DB-B35F-A9DB831661B5}"/>
                  </a:ext>
                </a:extLst>
              </p:cNvPr>
              <p:cNvSpPr/>
              <p:nvPr/>
            </p:nvSpPr>
            <p:spPr>
              <a:xfrm>
                <a:off x="838200" y="2231059"/>
                <a:ext cx="952901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CA" sz="2400" dirty="0" err="1"/>
                  <a:t>Thus</a:t>
                </a:r>
                <a:r>
                  <a:rPr lang="fr-CA" sz="2400" dirty="0"/>
                  <a:t>, by </a:t>
                </a:r>
                <a:r>
                  <a:rPr lang="fr-CA" sz="2400" dirty="0" err="1"/>
                  <a:t>settting</a:t>
                </a:r>
                <a:r>
                  <a:rPr lang="fr-CA" sz="2400" dirty="0"/>
                  <a:t> </a:t>
                </a:r>
                <a14:m>
                  <m:oMath xmlns:m="http://schemas.openxmlformats.org/officeDocument/2006/math">
                    <m:r>
                      <a:rPr lang="fr-CA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fr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CA" sz="2400" i="1">
                        <a:latin typeface="Cambria Math" panose="02040503050406030204" pitchFamily="18" charset="0"/>
                      </a:rPr>
                      <m:t>=1−</m:t>
                    </m:r>
                    <m:r>
                      <a:rPr lang="fr-CA" sz="2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fr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CA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CA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CA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CA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CA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CA" sz="2400" dirty="0"/>
                  <a:t> </a:t>
                </a:r>
                <a:r>
                  <a:rPr lang="fr-CA" sz="2400" dirty="0" err="1"/>
                  <a:t>we</a:t>
                </a:r>
                <a:r>
                  <a:rPr lang="fr-CA" sz="2400" dirty="0"/>
                  <a:t> </a:t>
                </a:r>
                <a:r>
                  <a:rPr lang="fr-CA" sz="2400" dirty="0" err="1"/>
                  <a:t>reduce</a:t>
                </a:r>
                <a:r>
                  <a:rPr lang="fr-CA" sz="2400" dirty="0"/>
                  <a:t> the model to </a:t>
                </a:r>
                <a:r>
                  <a:rPr lang="fr-CA" sz="2400" dirty="0" err="1"/>
                  <a:t>two</a:t>
                </a:r>
                <a:r>
                  <a:rPr lang="fr-CA" sz="2400" dirty="0"/>
                  <a:t> variables</a:t>
                </a:r>
                <a:r>
                  <a:rPr lang="fr-CA" dirty="0"/>
                  <a:t>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1B9229-1721-40DB-B35F-A9DB83166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31059"/>
                <a:ext cx="9529011" cy="830997"/>
              </a:xfrm>
              <a:prstGeom prst="rect">
                <a:avLst/>
              </a:prstGeom>
              <a:blipFill>
                <a:blip r:embed="rId2"/>
                <a:stretch>
                  <a:fillRect l="-1024" t="-5882" b="-1617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ACB15346-F2DA-420E-A112-B6118DB457D2}"/>
              </a:ext>
            </a:extLst>
          </p:cNvPr>
          <p:cNvSpPr txBox="1"/>
          <p:nvPr/>
        </p:nvSpPr>
        <p:spPr>
          <a:xfrm>
            <a:off x="838200" y="1049966"/>
            <a:ext cx="10635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At first </a:t>
            </a:r>
            <a:r>
              <a:rPr lang="fr-CA" sz="2400" dirty="0" err="1"/>
              <a:t>glance</a:t>
            </a:r>
            <a:r>
              <a:rPr lang="fr-CA" sz="2400" dirty="0"/>
              <a:t>, the Wilson-Cowan model has 3 dimensions  (3 </a:t>
            </a:r>
            <a:r>
              <a:rPr lang="fr-CA" sz="2400" dirty="0" err="1"/>
              <a:t>independant</a:t>
            </a:r>
            <a:r>
              <a:rPr lang="fr-CA" sz="2400" dirty="0"/>
              <a:t> variables).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F8708F-622B-4328-8CE8-CF7D61AE7471}"/>
                  </a:ext>
                </a:extLst>
              </p:cNvPr>
              <p:cNvSpPr/>
              <p:nvPr/>
            </p:nvSpPr>
            <p:spPr>
              <a:xfrm>
                <a:off x="838200" y="1673555"/>
                <a:ext cx="46162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CA" sz="2400" dirty="0" err="1"/>
                  <a:t>However</a:t>
                </a:r>
                <a:r>
                  <a:rPr lang="fr-CA" sz="2400" dirty="0"/>
                  <a:t>: </a:t>
                </a:r>
                <a14:m>
                  <m:oMath xmlns:m="http://schemas.openxmlformats.org/officeDocument/2006/math">
                    <m:r>
                      <a:rPr lang="fr-CA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fr-CA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fr-CA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CA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fr-CA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fr-CA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CA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fr-CA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fr-CA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fr-CA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fr-CA" sz="2400" dirty="0"/>
                  <a:t>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F8708F-622B-4328-8CE8-CF7D61AE7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73555"/>
                <a:ext cx="4616200" cy="461665"/>
              </a:xfrm>
              <a:prstGeom prst="rect">
                <a:avLst/>
              </a:prstGeom>
              <a:blipFill>
                <a:blip r:embed="rId3"/>
                <a:stretch>
                  <a:fillRect l="-2114" t="-10667" b="-3066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0063120B-71EB-4D00-A75F-EAB21983DAD7}"/>
              </a:ext>
            </a:extLst>
          </p:cNvPr>
          <p:cNvSpPr txBox="1"/>
          <p:nvPr/>
        </p:nvSpPr>
        <p:spPr>
          <a:xfrm>
            <a:off x="898358" y="3227307"/>
            <a:ext cx="7421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We</a:t>
            </a:r>
            <a:r>
              <a:rPr lang="fr-CA" sz="2400" dirty="0"/>
              <a:t> can </a:t>
            </a:r>
            <a:r>
              <a:rPr lang="fr-CA" sz="2400" dirty="0" err="1"/>
              <a:t>also</a:t>
            </a:r>
            <a:r>
              <a:rPr lang="fr-CA" sz="2400" dirty="0"/>
              <a:t> assume </a:t>
            </a:r>
            <a:r>
              <a:rPr lang="fr-CA" sz="2400" dirty="0" err="1"/>
              <a:t>that</a:t>
            </a:r>
            <a:r>
              <a:rPr lang="fr-CA" sz="2400" dirty="0"/>
              <a:t> the proportion of </a:t>
            </a:r>
            <a:r>
              <a:rPr lang="fr-CA" sz="2400" dirty="0" err="1"/>
              <a:t>refractory</a:t>
            </a:r>
            <a:r>
              <a:rPr lang="fr-CA" sz="2400" dirty="0"/>
              <a:t> </a:t>
            </a:r>
            <a:r>
              <a:rPr lang="fr-CA" sz="2400" dirty="0" err="1"/>
              <a:t>neurons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at </a:t>
            </a:r>
            <a:r>
              <a:rPr lang="fr-CA" sz="2400" dirty="0" err="1"/>
              <a:t>equilibrium</a:t>
            </a:r>
            <a:r>
              <a:rPr lang="fr-CA" sz="2400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86730F-8D56-461D-8EC2-19F84B61C903}"/>
                  </a:ext>
                </a:extLst>
              </p:cNvPr>
              <p:cNvSpPr/>
              <p:nvPr/>
            </p:nvSpPr>
            <p:spPr>
              <a:xfrm>
                <a:off x="1433252" y="4140154"/>
                <a:ext cx="4516621" cy="8514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=0↔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86730F-8D56-461D-8EC2-19F84B61C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252" y="4140154"/>
                <a:ext cx="4516621" cy="851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0FBC95D1-FDDF-4DA2-8FA9-4FCF5AA29927}"/>
              </a:ext>
            </a:extLst>
          </p:cNvPr>
          <p:cNvSpPr txBox="1"/>
          <p:nvPr/>
        </p:nvSpPr>
        <p:spPr>
          <a:xfrm>
            <a:off x="774834" y="5021373"/>
            <a:ext cx="8414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With</a:t>
            </a:r>
            <a:r>
              <a:rPr lang="fr-CA" sz="2400" dirty="0"/>
              <a:t> </a:t>
            </a:r>
            <a:r>
              <a:rPr lang="fr-CA" sz="2400" dirty="0" err="1"/>
              <a:t>this</a:t>
            </a:r>
            <a:r>
              <a:rPr lang="fr-CA" sz="2400" dirty="0"/>
              <a:t>, </a:t>
            </a:r>
            <a:r>
              <a:rPr lang="fr-CA" sz="2400" dirty="0" err="1"/>
              <a:t>we</a:t>
            </a:r>
            <a:r>
              <a:rPr lang="fr-CA" sz="2400" dirty="0"/>
              <a:t> </a:t>
            </a:r>
            <a:r>
              <a:rPr lang="fr-CA" sz="2400" dirty="0" err="1"/>
              <a:t>obtain</a:t>
            </a:r>
            <a:r>
              <a:rPr lang="fr-CA" sz="2400" dirty="0"/>
              <a:t> a one </a:t>
            </a:r>
            <a:r>
              <a:rPr lang="fr-CA" sz="2400" dirty="0" err="1"/>
              <a:t>dimensional</a:t>
            </a:r>
            <a:r>
              <a:rPr lang="fr-CA" sz="2400" dirty="0"/>
              <a:t> version of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D3EE2D2-BD8B-4F50-8F9A-876992376BCA}"/>
                  </a:ext>
                </a:extLst>
              </p:cNvPr>
              <p:cNvSpPr/>
              <p:nvPr/>
            </p:nvSpPr>
            <p:spPr>
              <a:xfrm>
                <a:off x="1544227" y="5839964"/>
                <a:ext cx="5693546" cy="745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fr-CA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𝑑𝐴</m:t>
                        </m:r>
                      </m:num>
                      <m:den>
                        <m:r>
                          <a:rPr lang="fr-CA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CA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fr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fr-CA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fr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fr-CA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CA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fr-CA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den>
                            </m:f>
                          </m:e>
                        </m:d>
                        <m:r>
                          <a:rPr lang="fr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fr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𝑤𝐴</m:t>
                        </m:r>
                        <m:r>
                          <a:rPr lang="fr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fr-CA" sz="2400" dirty="0"/>
                  <a:t>.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D3EE2D2-BD8B-4F50-8F9A-876992376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227" y="5839964"/>
                <a:ext cx="5693546" cy="745460"/>
              </a:xfrm>
              <a:prstGeom prst="rect">
                <a:avLst/>
              </a:prstGeom>
              <a:blipFill>
                <a:blip r:embed="rId5"/>
                <a:stretch>
                  <a:fillRect r="-74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67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E69E2A-9891-4DB7-8143-EF7108392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3068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The Wilson-Cowan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30CED7-5847-4999-B891-22B704EC4C2A}"/>
              </a:ext>
            </a:extLst>
          </p:cNvPr>
          <p:cNvSpPr txBox="1"/>
          <p:nvPr/>
        </p:nvSpPr>
        <p:spPr>
          <a:xfrm>
            <a:off x="838200" y="1092600"/>
            <a:ext cx="10250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The </a:t>
            </a:r>
            <a:r>
              <a:rPr lang="fr-CA" sz="2400" b="1" dirty="0">
                <a:solidFill>
                  <a:schemeClr val="accent1"/>
                </a:solidFill>
              </a:rPr>
              <a:t>WC</a:t>
            </a:r>
            <a:r>
              <a:rPr lang="fr-CA" sz="2400" dirty="0"/>
              <a:t> model can </a:t>
            </a:r>
            <a:r>
              <a:rPr lang="fr-CA" sz="2400" dirty="0" err="1"/>
              <a:t>also</a:t>
            </a:r>
            <a:r>
              <a:rPr lang="fr-CA" sz="2400" dirty="0"/>
              <a:t> </a:t>
            </a:r>
            <a:r>
              <a:rPr lang="fr-CA" sz="2400" dirty="0" err="1"/>
              <a:t>be</a:t>
            </a:r>
            <a:r>
              <a:rPr lang="fr-CA" sz="2400" dirty="0"/>
              <a:t> </a:t>
            </a:r>
            <a:r>
              <a:rPr lang="fr-CA" sz="2400" dirty="0" err="1"/>
              <a:t>applied</a:t>
            </a:r>
            <a:r>
              <a:rPr lang="fr-CA" sz="2400" dirty="0"/>
              <a:t> to </a:t>
            </a:r>
            <a:r>
              <a:rPr lang="fr-CA" sz="2400" dirty="0" err="1"/>
              <a:t>models</a:t>
            </a:r>
            <a:r>
              <a:rPr lang="fr-CA" sz="2400" dirty="0"/>
              <a:t> </a:t>
            </a:r>
            <a:r>
              <a:rPr lang="fr-CA" sz="2400" dirty="0" err="1"/>
              <a:t>with</a:t>
            </a:r>
            <a:r>
              <a:rPr lang="fr-CA" sz="2400" dirty="0"/>
              <a:t> </a:t>
            </a:r>
            <a:r>
              <a:rPr lang="fr-CA" sz="2400" dirty="0" err="1"/>
              <a:t>several</a:t>
            </a:r>
            <a:r>
              <a:rPr lang="fr-CA" sz="2400" dirty="0"/>
              <a:t> </a:t>
            </a:r>
            <a:r>
              <a:rPr lang="fr-CA" sz="2400" b="1" dirty="0">
                <a:solidFill>
                  <a:schemeClr val="accent1"/>
                </a:solidFill>
              </a:rPr>
              <a:t>populations</a:t>
            </a:r>
            <a:r>
              <a:rPr lang="fr-CA" dirty="0"/>
              <a:t>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CB95C76-F079-4A09-9BF4-9795962F8B1B}"/>
              </a:ext>
            </a:extLst>
          </p:cNvPr>
          <p:cNvSpPr txBox="1"/>
          <p:nvPr/>
        </p:nvSpPr>
        <p:spPr>
          <a:xfrm>
            <a:off x="838200" y="1740134"/>
            <a:ext cx="1111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In </a:t>
            </a:r>
            <a:r>
              <a:rPr lang="fr-CA" sz="2400" dirty="0" err="1"/>
              <a:t>this</a:t>
            </a:r>
            <a:r>
              <a:rPr lang="fr-CA" sz="2400" dirty="0"/>
              <a:t> </a:t>
            </a:r>
            <a:r>
              <a:rPr lang="fr-CA" sz="2400" dirty="0" err="1"/>
              <a:t>context</a:t>
            </a:r>
            <a:r>
              <a:rPr lang="fr-CA" sz="2400" dirty="0"/>
              <a:t>, a </a:t>
            </a:r>
            <a:r>
              <a:rPr lang="fr-CA" sz="2400" b="1" dirty="0">
                <a:solidFill>
                  <a:schemeClr val="accent1"/>
                </a:solidFill>
              </a:rPr>
              <a:t>population</a:t>
            </a:r>
            <a:r>
              <a:rPr lang="fr-CA" sz="2400" dirty="0"/>
              <a:t> of </a:t>
            </a:r>
            <a:r>
              <a:rPr lang="fr-CA" sz="2400" dirty="0" err="1"/>
              <a:t>neurons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an abstract and </a:t>
            </a:r>
            <a:r>
              <a:rPr lang="fr-CA" sz="2400" dirty="0" err="1"/>
              <a:t>somewhat</a:t>
            </a:r>
            <a:r>
              <a:rPr lang="fr-CA" sz="2400" dirty="0"/>
              <a:t> </a:t>
            </a:r>
            <a:r>
              <a:rPr lang="fr-CA" sz="2400" dirty="0" err="1"/>
              <a:t>arbitrary</a:t>
            </a:r>
            <a:r>
              <a:rPr lang="fr-CA" sz="2400" dirty="0"/>
              <a:t> concept.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F7C4362-F60C-4305-B4F7-E5D40C9F0DDD}"/>
              </a:ext>
            </a:extLst>
          </p:cNvPr>
          <p:cNvSpPr txBox="1"/>
          <p:nvPr/>
        </p:nvSpPr>
        <p:spPr>
          <a:xfrm>
            <a:off x="835332" y="2425626"/>
            <a:ext cx="9672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A population </a:t>
            </a:r>
            <a:r>
              <a:rPr lang="fr-CA" sz="2400" dirty="0" err="1"/>
              <a:t>is</a:t>
            </a:r>
            <a:r>
              <a:rPr lang="fr-CA" sz="2400" dirty="0"/>
              <a:t> a group of </a:t>
            </a:r>
            <a:r>
              <a:rPr lang="fr-CA" sz="2400" dirty="0" err="1"/>
              <a:t>neurons</a:t>
            </a:r>
            <a:r>
              <a:rPr lang="fr-CA" sz="2400" dirty="0"/>
              <a:t> </a:t>
            </a:r>
            <a:r>
              <a:rPr lang="fr-CA" sz="2400" dirty="0" err="1"/>
              <a:t>with</a:t>
            </a:r>
            <a:r>
              <a:rPr lang="fr-CA" sz="2400" dirty="0"/>
              <a:t> </a:t>
            </a:r>
            <a:r>
              <a:rPr lang="fr-CA" sz="2400" dirty="0" err="1"/>
              <a:t>similar</a:t>
            </a:r>
            <a:r>
              <a:rPr lang="fr-CA" sz="2400" dirty="0"/>
              <a:t> </a:t>
            </a:r>
            <a:r>
              <a:rPr lang="fr-CA" sz="2400" dirty="0" err="1"/>
              <a:t>properties</a:t>
            </a:r>
            <a:r>
              <a:rPr lang="fr-CA" sz="2400" dirty="0"/>
              <a:t> and </a:t>
            </a:r>
            <a:r>
              <a:rPr lang="fr-CA" sz="2400" dirty="0" err="1"/>
              <a:t>expected</a:t>
            </a:r>
            <a:r>
              <a:rPr lang="fr-CA" sz="2400" dirty="0"/>
              <a:t> to have </a:t>
            </a:r>
            <a:r>
              <a:rPr lang="fr-CA" sz="2400" dirty="0" err="1"/>
              <a:t>similar</a:t>
            </a:r>
            <a:r>
              <a:rPr lang="fr-CA" sz="2400" dirty="0"/>
              <a:t> </a:t>
            </a:r>
            <a:r>
              <a:rPr lang="fr-CA" sz="2400" dirty="0" err="1"/>
              <a:t>levels</a:t>
            </a:r>
            <a:r>
              <a:rPr lang="fr-CA" sz="2400" dirty="0"/>
              <a:t> of </a:t>
            </a:r>
            <a:r>
              <a:rPr lang="fr-CA" sz="2400" dirty="0" err="1"/>
              <a:t>activity</a:t>
            </a:r>
            <a:r>
              <a:rPr lang="fr-CA" sz="2400" dirty="0"/>
              <a:t>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DD7D7F-BFCF-4E4E-AF4B-6155ACC7D7DA}"/>
              </a:ext>
            </a:extLst>
          </p:cNvPr>
          <p:cNvSpPr txBox="1"/>
          <p:nvPr/>
        </p:nvSpPr>
        <p:spPr>
          <a:xfrm>
            <a:off x="835332" y="3310682"/>
            <a:ext cx="10397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Neurons</a:t>
            </a:r>
            <a:r>
              <a:rPr lang="fr-CA" sz="2400" dirty="0"/>
              <a:t> are </a:t>
            </a:r>
            <a:r>
              <a:rPr lang="fr-CA" sz="2400" dirty="0" err="1"/>
              <a:t>often</a:t>
            </a:r>
            <a:r>
              <a:rPr lang="fr-CA" sz="2400" dirty="0"/>
              <a:t> </a:t>
            </a:r>
            <a:r>
              <a:rPr lang="fr-CA" sz="2400" dirty="0" err="1"/>
              <a:t>divided</a:t>
            </a:r>
            <a:r>
              <a:rPr lang="fr-CA" sz="2400" dirty="0"/>
              <a:t> </a:t>
            </a:r>
            <a:r>
              <a:rPr lang="fr-CA" sz="2400" dirty="0" err="1"/>
              <a:t>into</a:t>
            </a:r>
            <a:r>
              <a:rPr lang="fr-CA" sz="2400" dirty="0"/>
              <a:t> populations of </a:t>
            </a:r>
            <a:r>
              <a:rPr lang="fr-CA" sz="2400" dirty="0" err="1"/>
              <a:t>inhibitory</a:t>
            </a:r>
            <a:r>
              <a:rPr lang="fr-CA" sz="2400" dirty="0"/>
              <a:t> and </a:t>
            </a:r>
            <a:r>
              <a:rPr lang="fr-CA" sz="2400" dirty="0" err="1"/>
              <a:t>excitatory</a:t>
            </a:r>
            <a:r>
              <a:rPr lang="fr-CA" sz="2400" dirty="0"/>
              <a:t> </a:t>
            </a:r>
            <a:r>
              <a:rPr lang="fr-CA" sz="2400" dirty="0" err="1"/>
              <a:t>neurons</a:t>
            </a:r>
            <a:r>
              <a:rPr lang="fr-CA" sz="2400" dirty="0"/>
              <a:t>.  Populations can </a:t>
            </a:r>
            <a:r>
              <a:rPr lang="fr-CA" sz="2400" dirty="0" err="1"/>
              <a:t>also</a:t>
            </a:r>
            <a:r>
              <a:rPr lang="fr-CA" sz="2400" dirty="0"/>
              <a:t> </a:t>
            </a:r>
            <a:r>
              <a:rPr lang="fr-CA" sz="2400" dirty="0" err="1"/>
              <a:t>be</a:t>
            </a:r>
            <a:r>
              <a:rPr lang="fr-CA" sz="2400" dirty="0"/>
              <a:t> </a:t>
            </a:r>
            <a:r>
              <a:rPr lang="fr-CA" sz="2400" dirty="0" err="1"/>
              <a:t>defined</a:t>
            </a:r>
            <a:r>
              <a:rPr lang="fr-CA" sz="2400" dirty="0"/>
              <a:t> </a:t>
            </a:r>
            <a:r>
              <a:rPr lang="fr-CA" sz="2400" dirty="0" err="1"/>
              <a:t>according</a:t>
            </a:r>
            <a:r>
              <a:rPr lang="fr-CA" sz="2400" dirty="0"/>
              <a:t> to the spatial positions of </a:t>
            </a:r>
            <a:r>
              <a:rPr lang="fr-CA" sz="2400" dirty="0" err="1"/>
              <a:t>neurons</a:t>
            </a:r>
            <a:r>
              <a:rPr lang="fr-CA" sz="2400" dirty="0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223C54-F827-43E5-B807-AC7D85B7A1E7}"/>
              </a:ext>
            </a:extLst>
          </p:cNvPr>
          <p:cNvSpPr/>
          <p:nvPr/>
        </p:nvSpPr>
        <p:spPr>
          <a:xfrm>
            <a:off x="835332" y="4365506"/>
            <a:ext cx="95927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equations</a:t>
            </a:r>
            <a:r>
              <a:rPr lang="fr-CA" sz="2400" dirty="0"/>
              <a:t> for </a:t>
            </a:r>
            <a:r>
              <a:rPr lang="fr-CA" sz="2400" dirty="0" err="1"/>
              <a:t>two</a:t>
            </a:r>
            <a:r>
              <a:rPr lang="fr-CA" sz="2400" dirty="0"/>
              <a:t> populations WC model are </a:t>
            </a:r>
            <a:r>
              <a:rPr lang="fr-CA" sz="2400" dirty="0" err="1"/>
              <a:t>given</a:t>
            </a:r>
            <a:r>
              <a:rPr lang="fr-CA" sz="2400" dirty="0"/>
              <a:t>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81CF894-083E-4BD1-B238-385F8099762A}"/>
                  </a:ext>
                </a:extLst>
              </p:cNvPr>
              <p:cNvSpPr/>
              <p:nvPr/>
            </p:nvSpPr>
            <p:spPr>
              <a:xfrm>
                <a:off x="996450" y="4879875"/>
                <a:ext cx="6859891" cy="2141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CA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CA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fr-CA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A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CA" sz="2400" dirty="0"/>
              </a:p>
              <a:p>
                <a:endParaRPr lang="fr-CA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fr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fr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CA" sz="2400" dirty="0"/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81CF894-083E-4BD1-B238-385F80997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50" y="4879875"/>
                <a:ext cx="6859891" cy="21410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87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FA95C0-107B-445A-8183-917F6A8A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A WC model of </a:t>
            </a:r>
            <a:r>
              <a:rPr lang="fr-CA" b="1" dirty="0" err="1">
                <a:solidFill>
                  <a:schemeClr val="accent1"/>
                </a:solidFill>
              </a:rPr>
              <a:t>lateral</a:t>
            </a:r>
            <a:r>
              <a:rPr lang="fr-CA" b="1" dirty="0">
                <a:solidFill>
                  <a:schemeClr val="accent1"/>
                </a:solidFill>
              </a:rPr>
              <a:t> inhibition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C630FBC-EB15-4ECC-A340-56435BCF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09" y="2841161"/>
            <a:ext cx="1883375" cy="45438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A986BB9-439D-4855-8578-303420D86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42" y="1640037"/>
            <a:ext cx="5963316" cy="11679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8215C6-2727-40D6-945E-CD8B98FFF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280" y="3161605"/>
            <a:ext cx="2805071" cy="293864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1477C68-6E08-413A-AAA5-8A723A1A1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09" y="4185692"/>
            <a:ext cx="6750343" cy="99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97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C3D35F-A83E-478E-88E7-0AE609F0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 err="1">
                <a:solidFill>
                  <a:schemeClr val="accent1"/>
                </a:solidFill>
              </a:rPr>
              <a:t>Mimicking</a:t>
            </a:r>
            <a:r>
              <a:rPr lang="fr-CA" b="1" dirty="0">
                <a:solidFill>
                  <a:schemeClr val="accent1"/>
                </a:solidFill>
              </a:rPr>
              <a:t> the </a:t>
            </a:r>
            <a:r>
              <a:rPr lang="fr-CA" b="1" dirty="0" err="1">
                <a:solidFill>
                  <a:schemeClr val="accent1"/>
                </a:solidFill>
              </a:rPr>
              <a:t>generation</a:t>
            </a:r>
            <a:r>
              <a:rPr lang="fr-CA" b="1" dirty="0">
                <a:solidFill>
                  <a:schemeClr val="accent1"/>
                </a:solidFill>
              </a:rPr>
              <a:t> of action </a:t>
            </a:r>
            <a:r>
              <a:rPr lang="fr-CA" b="1" dirty="0" err="1">
                <a:solidFill>
                  <a:schemeClr val="accent1"/>
                </a:solidFill>
              </a:rPr>
              <a:t>potential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7172" name="Picture 4" descr="Neuron Cartoon Images – Browse 1,064 Stock Photos, Vectors, and Video |  Adobe Stock">
            <a:extLst>
              <a:ext uri="{FF2B5EF4-FFF2-40B4-BE49-F238E27FC236}">
                <a16:creationId xmlns:a16="http://schemas.microsoft.com/office/drawing/2014/main" id="{3B3ABDCC-F807-4D95-A403-2B4DA49D0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3" y="1993900"/>
            <a:ext cx="62388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E287624-E1A5-4BC0-B425-78523BBD1D5A}"/>
              </a:ext>
            </a:extLst>
          </p:cNvPr>
          <p:cNvSpPr txBox="1"/>
          <p:nvPr/>
        </p:nvSpPr>
        <p:spPr>
          <a:xfrm>
            <a:off x="1032669" y="4762212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>
                <a:solidFill>
                  <a:srgbClr val="002060"/>
                </a:solidFill>
              </a:rPr>
              <a:t>Dendrites 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8B9F650-1126-4811-A146-63A2A1F62951}"/>
              </a:ext>
            </a:extLst>
          </p:cNvPr>
          <p:cNvCxnSpPr>
            <a:cxnSpLocks/>
          </p:cNvCxnSpPr>
          <p:nvPr/>
        </p:nvCxnSpPr>
        <p:spPr>
          <a:xfrm flipV="1">
            <a:off x="2768600" y="5054600"/>
            <a:ext cx="101600" cy="9652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7BC8DA0-D07E-4BE7-A1B3-CB991C1662DE}"/>
              </a:ext>
            </a:extLst>
          </p:cNvPr>
          <p:cNvCxnSpPr>
            <a:cxnSpLocks/>
          </p:cNvCxnSpPr>
          <p:nvPr/>
        </p:nvCxnSpPr>
        <p:spPr>
          <a:xfrm>
            <a:off x="965200" y="4368800"/>
            <a:ext cx="8509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F7695D9-53D5-4BF4-8275-793504B8CF26}"/>
              </a:ext>
            </a:extLst>
          </p:cNvPr>
          <p:cNvCxnSpPr>
            <a:cxnSpLocks/>
          </p:cNvCxnSpPr>
          <p:nvPr/>
        </p:nvCxnSpPr>
        <p:spPr>
          <a:xfrm flipV="1">
            <a:off x="3441700" y="5181600"/>
            <a:ext cx="0" cy="8382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8EAFFF3-BA12-4CE3-B9A4-57E1D4B561BD}"/>
              </a:ext>
            </a:extLst>
          </p:cNvPr>
          <p:cNvCxnSpPr>
            <a:cxnSpLocks/>
          </p:cNvCxnSpPr>
          <p:nvPr/>
        </p:nvCxnSpPr>
        <p:spPr>
          <a:xfrm>
            <a:off x="1005682" y="3009613"/>
            <a:ext cx="810418" cy="21618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B838FD8-7CC2-457D-923F-239A9842C3C1}"/>
              </a:ext>
            </a:extLst>
          </p:cNvPr>
          <p:cNvCxnSpPr>
            <a:cxnSpLocks/>
          </p:cNvCxnSpPr>
          <p:nvPr/>
        </p:nvCxnSpPr>
        <p:spPr>
          <a:xfrm>
            <a:off x="2844800" y="1823894"/>
            <a:ext cx="330200" cy="42869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7513ADAD-20FA-4598-BA76-A1D76590D2B9}"/>
              </a:ext>
            </a:extLst>
          </p:cNvPr>
          <p:cNvSpPr txBox="1"/>
          <p:nvPr/>
        </p:nvSpPr>
        <p:spPr>
          <a:xfrm>
            <a:off x="4737100" y="2717225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 err="1">
                <a:solidFill>
                  <a:srgbClr val="002060"/>
                </a:solidFill>
              </a:rPr>
              <a:t>Axon</a:t>
            </a:r>
            <a:r>
              <a:rPr lang="fr-CA" sz="3200" b="1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B70A86B-E71D-4990-A68B-9E59757DE880}"/>
              </a:ext>
            </a:extLst>
          </p:cNvPr>
          <p:cNvSpPr txBox="1"/>
          <p:nvPr/>
        </p:nvSpPr>
        <p:spPr>
          <a:xfrm>
            <a:off x="3302000" y="3769377"/>
            <a:ext cx="1231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>
                <a:solidFill>
                  <a:srgbClr val="002060"/>
                </a:solidFill>
              </a:rPr>
              <a:t>Soma 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92A036D6-443D-4F43-8484-7FD403E68108}"/>
              </a:ext>
            </a:extLst>
          </p:cNvPr>
          <p:cNvCxnSpPr>
            <a:cxnSpLocks/>
          </p:cNvCxnSpPr>
          <p:nvPr/>
        </p:nvCxnSpPr>
        <p:spPr>
          <a:xfrm flipV="1">
            <a:off x="5181600" y="3857629"/>
            <a:ext cx="660400" cy="4082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95BE2E8C-EEF4-4CD6-BC72-13607E72E148}"/>
              </a:ext>
            </a:extLst>
          </p:cNvPr>
          <p:cNvSpPr txBox="1"/>
          <p:nvPr/>
        </p:nvSpPr>
        <p:spPr>
          <a:xfrm>
            <a:off x="8382000" y="5054600"/>
            <a:ext cx="28447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>
                <a:solidFill>
                  <a:srgbClr val="002060"/>
                </a:solidFill>
              </a:rPr>
              <a:t>All or none action </a:t>
            </a:r>
            <a:r>
              <a:rPr lang="fr-CA" sz="2800" b="1" dirty="0" err="1">
                <a:solidFill>
                  <a:srgbClr val="002060"/>
                </a:solidFill>
              </a:rPr>
              <a:t>potential</a:t>
            </a:r>
            <a:r>
              <a:rPr lang="fr-CA" sz="2800" b="1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102171-D235-4A59-837B-956047D1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799" y="2658169"/>
            <a:ext cx="1514686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8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CE73EE-A5C7-4615-93A5-5AAD7233F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15038"/>
          </a:xfrm>
        </p:spPr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A WC model of </a:t>
            </a:r>
            <a:r>
              <a:rPr lang="fr-CA" b="1" dirty="0" err="1">
                <a:solidFill>
                  <a:schemeClr val="accent1"/>
                </a:solidFill>
              </a:rPr>
              <a:t>lateral</a:t>
            </a:r>
            <a:r>
              <a:rPr lang="fr-CA" b="1" dirty="0">
                <a:solidFill>
                  <a:schemeClr val="accent1"/>
                </a:solidFill>
              </a:rPr>
              <a:t> inhibition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5334C3-5308-44F0-9783-459790A53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755677"/>
            <a:ext cx="3761922" cy="293247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A834205-6FDB-43A4-A4A0-4DA4AE0A6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717" y="3588775"/>
            <a:ext cx="3651425" cy="315620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DD3FD72-7DF3-4F7B-B3B2-FEFD6DFD8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672" y="3405998"/>
            <a:ext cx="4106728" cy="333898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A55BDC6-F2F7-4D50-A815-C52259CCDD18}"/>
              </a:ext>
            </a:extLst>
          </p:cNvPr>
          <p:cNvSpPr txBox="1"/>
          <p:nvPr/>
        </p:nvSpPr>
        <p:spPr>
          <a:xfrm>
            <a:off x="838200" y="1094730"/>
            <a:ext cx="8868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We</a:t>
            </a:r>
            <a:r>
              <a:rPr lang="fr-CA" sz="2400" dirty="0"/>
              <a:t> </a:t>
            </a:r>
            <a:r>
              <a:rPr lang="fr-CA" sz="2400" dirty="0" err="1"/>
              <a:t>implement</a:t>
            </a:r>
            <a:r>
              <a:rPr lang="fr-CA" sz="2400" dirty="0"/>
              <a:t> a WC model on </a:t>
            </a:r>
            <a:r>
              <a:rPr lang="fr-CA" sz="2400" dirty="0" err="1"/>
              <a:t>each</a:t>
            </a:r>
            <a:r>
              <a:rPr lang="fr-CA" sz="2400" dirty="0"/>
              <a:t> point of a </a:t>
            </a:r>
            <a:r>
              <a:rPr lang="fr-CA" sz="2400" dirty="0" err="1"/>
              <a:t>grid</a:t>
            </a:r>
            <a:r>
              <a:rPr lang="fr-CA" sz="2400" dirty="0"/>
              <a:t>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DC9B942-C8BA-4676-A636-4497681AEE2F}"/>
              </a:ext>
            </a:extLst>
          </p:cNvPr>
          <p:cNvSpPr txBox="1"/>
          <p:nvPr/>
        </p:nvSpPr>
        <p:spPr>
          <a:xfrm>
            <a:off x="819233" y="1636087"/>
            <a:ext cx="8868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Each</a:t>
            </a:r>
            <a:r>
              <a:rPr lang="fr-CA" sz="2400" dirty="0"/>
              <a:t> population </a:t>
            </a:r>
            <a:r>
              <a:rPr lang="fr-CA" sz="2400" dirty="0" err="1"/>
              <a:t>sends</a:t>
            </a:r>
            <a:r>
              <a:rPr lang="fr-CA" sz="2400" dirty="0"/>
              <a:t> </a:t>
            </a:r>
            <a:r>
              <a:rPr lang="fr-CA" sz="2400" dirty="0" err="1"/>
              <a:t>inhibitory</a:t>
            </a:r>
            <a:r>
              <a:rPr lang="fr-CA" sz="2400" dirty="0"/>
              <a:t> connections to </a:t>
            </a:r>
            <a:r>
              <a:rPr lang="fr-CA" sz="2400" dirty="0" err="1"/>
              <a:t>their</a:t>
            </a:r>
            <a:r>
              <a:rPr lang="fr-CA" sz="2400" dirty="0"/>
              <a:t> spatial </a:t>
            </a:r>
            <a:r>
              <a:rPr lang="fr-CA" sz="2400" dirty="0" err="1"/>
              <a:t>neighbours</a:t>
            </a:r>
            <a:r>
              <a:rPr lang="fr-CA" sz="2400" dirty="0"/>
              <a:t>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C5277E3-C420-410A-8CF0-75550336DE48}"/>
              </a:ext>
            </a:extLst>
          </p:cNvPr>
          <p:cNvSpPr txBox="1"/>
          <p:nvPr/>
        </p:nvSpPr>
        <p:spPr>
          <a:xfrm>
            <a:off x="658761" y="2831690"/>
            <a:ext cx="284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Connection </a:t>
            </a:r>
            <a:r>
              <a:rPr lang="fr-CA" dirty="0" err="1"/>
              <a:t>weights</a:t>
            </a:r>
            <a:r>
              <a:rPr lang="fr-CA" dirty="0"/>
              <a:t> </a:t>
            </a:r>
            <a:r>
              <a:rPr lang="fr-CA" dirty="0" err="1"/>
              <a:t>between</a:t>
            </a:r>
            <a:r>
              <a:rPr lang="fr-CA" dirty="0"/>
              <a:t> </a:t>
            </a:r>
            <a:r>
              <a:rPr lang="fr-CA" dirty="0" err="1"/>
              <a:t>neighbours</a:t>
            </a:r>
            <a:r>
              <a:rPr lang="fr-CA" dirty="0"/>
              <a:t>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980275D-250B-4CFE-8FC0-A2FD040CAC01}"/>
              </a:ext>
            </a:extLst>
          </p:cNvPr>
          <p:cNvSpPr txBox="1"/>
          <p:nvPr/>
        </p:nvSpPr>
        <p:spPr>
          <a:xfrm>
            <a:off x="8489274" y="2665840"/>
            <a:ext cx="284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Network </a:t>
            </a:r>
            <a:r>
              <a:rPr lang="fr-CA" dirty="0" err="1"/>
              <a:t>response</a:t>
            </a:r>
            <a:r>
              <a:rPr lang="fr-CA" dirty="0"/>
              <a:t>, </a:t>
            </a:r>
            <a:r>
              <a:rPr lang="fr-CA" dirty="0" err="1"/>
              <a:t>we</a:t>
            </a:r>
            <a:r>
              <a:rPr lang="fr-CA" dirty="0"/>
              <a:t> observe </a:t>
            </a:r>
            <a:r>
              <a:rPr lang="fr-CA" dirty="0" err="1"/>
              <a:t>edge</a:t>
            </a:r>
            <a:r>
              <a:rPr lang="fr-CA" dirty="0"/>
              <a:t> </a:t>
            </a:r>
            <a:r>
              <a:rPr lang="fr-CA" dirty="0" err="1"/>
              <a:t>enhancement</a:t>
            </a:r>
            <a:r>
              <a:rPr lang="fr-CA" dirty="0"/>
              <a:t>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CE1DDD9-0C11-4A9D-9290-E6F64FB43374}"/>
              </a:ext>
            </a:extLst>
          </p:cNvPr>
          <p:cNvSpPr txBox="1"/>
          <p:nvPr/>
        </p:nvSpPr>
        <p:spPr>
          <a:xfrm>
            <a:off x="4581832" y="2989006"/>
            <a:ext cx="284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Visual stimulus</a:t>
            </a:r>
          </a:p>
        </p:txBody>
      </p:sp>
    </p:spTree>
    <p:extLst>
      <p:ext uri="{BB962C8B-B14F-4D97-AF65-F5344CB8AC3E}">
        <p14:creationId xmlns:p14="http://schemas.microsoft.com/office/powerpoint/2010/main" val="1880572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BEC6D-CD0A-193D-1FE0-E93C5728A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Bibliography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38AA11-268F-DCCB-D663-65CC2FFA4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600" dirty="0"/>
              <a:t>Wilson, H.R.; Cowan, J.D. (1972). Excitatory and inhibitory interactions in localized populations of model neurons. </a:t>
            </a:r>
            <a:r>
              <a:rPr lang="en-US" sz="2600" i="1" dirty="0" err="1"/>
              <a:t>Biophys</a:t>
            </a:r>
            <a:r>
              <a:rPr lang="en-US" sz="2600" i="1" dirty="0"/>
              <a:t>. J</a:t>
            </a:r>
            <a:r>
              <a:rPr lang="en-US" sz="2600" dirty="0"/>
              <a:t>. </a:t>
            </a:r>
            <a:r>
              <a:rPr lang="en-US" sz="2600" b="1" dirty="0"/>
              <a:t>12</a:t>
            </a:r>
            <a:r>
              <a:rPr lang="en-US" sz="2600" dirty="0"/>
              <a:t> (1): 1–24</a:t>
            </a:r>
          </a:p>
          <a:p>
            <a:r>
              <a:rPr lang="en-US" sz="2600" dirty="0"/>
              <a:t>Kramer RH, Davenport CM. Lateral Inhibition in the Vertebrate Retina: The Case of the Missing Neurotransmitter. </a:t>
            </a:r>
            <a:r>
              <a:rPr lang="en-US" sz="2600" i="1" dirty="0" err="1"/>
              <a:t>PLoS</a:t>
            </a:r>
            <a:r>
              <a:rPr lang="en-US" sz="2600" i="1" dirty="0"/>
              <a:t> Biol</a:t>
            </a:r>
            <a:r>
              <a:rPr lang="en-US" sz="2600" dirty="0"/>
              <a:t>. 2015 Dec 10;13(12):e1002322.</a:t>
            </a:r>
          </a:p>
          <a:p>
            <a:r>
              <a:rPr lang="en-US" sz="2600" dirty="0"/>
              <a:t>Carnevale NT, Hines ML. </a:t>
            </a:r>
            <a:r>
              <a:rPr lang="en-US" sz="2600" i="1" dirty="0"/>
              <a:t>The NEURON Book</a:t>
            </a:r>
            <a:r>
              <a:rPr lang="en-US" sz="2600" dirty="0"/>
              <a:t>. Cambridge University Press; 2006</a:t>
            </a:r>
          </a:p>
          <a:p>
            <a:r>
              <a:rPr lang="en-US" sz="2600" dirty="0"/>
              <a:t>Hodgkin AL, Huxley AF (April 1952). Currents carried by sodium and potassium ions through the membrane of the giant axon of </a:t>
            </a:r>
            <a:r>
              <a:rPr lang="en-US" sz="2600" dirty="0" err="1"/>
              <a:t>Loligo</a:t>
            </a:r>
            <a:r>
              <a:rPr lang="en-US" sz="2600" dirty="0"/>
              <a:t>. </a:t>
            </a:r>
            <a:r>
              <a:rPr lang="en-US" sz="2600" i="1" dirty="0"/>
              <a:t>The Journal of Physiology</a:t>
            </a:r>
            <a:r>
              <a:rPr lang="en-US" sz="2600" dirty="0"/>
              <a:t>. </a:t>
            </a:r>
            <a:r>
              <a:rPr lang="en-US" sz="2600" b="1" dirty="0"/>
              <a:t>116</a:t>
            </a:r>
            <a:r>
              <a:rPr lang="en-US" sz="2600" dirty="0"/>
              <a:t> (4): 449–72.</a:t>
            </a:r>
          </a:p>
          <a:p>
            <a:r>
              <a:rPr lang="en-US" sz="2600" dirty="0"/>
              <a:t>Burkitt AN. A review of the integrate-and-fire neuron model: I. Homogeneous synaptic input. Biol </a:t>
            </a:r>
            <a:r>
              <a:rPr lang="en-US" sz="2600" dirty="0" err="1"/>
              <a:t>Cybern</a:t>
            </a:r>
            <a:r>
              <a:rPr lang="en-US" sz="2600" dirty="0"/>
              <a:t>. 2006 Jul;95(1):1-19. 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66112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90C556-E185-B200-102D-E08AB0C78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16076"/>
            <a:ext cx="11061700" cy="5222875"/>
          </a:xfrm>
        </p:spPr>
        <p:txBody>
          <a:bodyPr>
            <a:normAutofit/>
          </a:bodyPr>
          <a:lstStyle/>
          <a:p>
            <a:r>
              <a:rPr lang="fr-CA" sz="2400" dirty="0"/>
              <a:t> </a:t>
            </a:r>
            <a:r>
              <a:rPr lang="fr-CA" sz="2400" dirty="0" err="1"/>
              <a:t>Chacron</a:t>
            </a:r>
            <a:r>
              <a:rPr lang="fr-CA" sz="2400" dirty="0"/>
              <a:t> MJ, </a:t>
            </a:r>
            <a:r>
              <a:rPr lang="fr-CA" sz="2400" dirty="0" err="1"/>
              <a:t>Pakdaman</a:t>
            </a:r>
            <a:r>
              <a:rPr lang="fr-CA" sz="2400" dirty="0"/>
              <a:t> K, </a:t>
            </a:r>
            <a:r>
              <a:rPr lang="fr-CA" sz="2400" dirty="0" err="1"/>
              <a:t>Longtin</a:t>
            </a:r>
            <a:r>
              <a:rPr lang="fr-CA" sz="2400" dirty="0"/>
              <a:t> A. </a:t>
            </a:r>
            <a:r>
              <a:rPr lang="fr-CA" sz="2400" dirty="0" err="1"/>
              <a:t>Interspike</a:t>
            </a:r>
            <a:r>
              <a:rPr lang="fr-CA" sz="2400" dirty="0"/>
              <a:t> </a:t>
            </a:r>
            <a:r>
              <a:rPr lang="fr-CA" sz="2400" dirty="0" err="1"/>
              <a:t>interval</a:t>
            </a:r>
            <a:r>
              <a:rPr lang="fr-CA" sz="2400" dirty="0"/>
              <a:t> </a:t>
            </a:r>
            <a:r>
              <a:rPr lang="fr-CA" sz="2400" dirty="0" err="1"/>
              <a:t>correlations</a:t>
            </a:r>
            <a:r>
              <a:rPr lang="fr-CA" sz="2400" dirty="0"/>
              <a:t>, memory, adaptation, and </a:t>
            </a:r>
            <a:r>
              <a:rPr lang="fr-CA" sz="2400" dirty="0" err="1"/>
              <a:t>refractoriness</a:t>
            </a:r>
            <a:r>
              <a:rPr lang="fr-CA" sz="2400" dirty="0"/>
              <a:t> in a </a:t>
            </a:r>
            <a:r>
              <a:rPr lang="fr-CA" sz="2400" dirty="0" err="1"/>
              <a:t>leaky</a:t>
            </a:r>
            <a:r>
              <a:rPr lang="fr-CA" sz="2400" dirty="0"/>
              <a:t> </a:t>
            </a:r>
            <a:r>
              <a:rPr lang="fr-CA" sz="2400" dirty="0" err="1"/>
              <a:t>integrate</a:t>
            </a:r>
            <a:r>
              <a:rPr lang="fr-CA" sz="2400" dirty="0"/>
              <a:t>-and-</a:t>
            </a:r>
            <a:r>
              <a:rPr lang="fr-CA" sz="2400" dirty="0" err="1"/>
              <a:t>fire</a:t>
            </a:r>
            <a:r>
              <a:rPr lang="fr-CA" sz="2400" dirty="0"/>
              <a:t> model </a:t>
            </a:r>
            <a:r>
              <a:rPr lang="fr-CA" sz="2400" dirty="0" err="1"/>
              <a:t>with</a:t>
            </a:r>
            <a:r>
              <a:rPr lang="fr-CA" sz="2400" dirty="0"/>
              <a:t> </a:t>
            </a:r>
            <a:r>
              <a:rPr lang="fr-CA" sz="2400" dirty="0" err="1"/>
              <a:t>threshold</a:t>
            </a:r>
            <a:r>
              <a:rPr lang="fr-CA" sz="2400" dirty="0"/>
              <a:t> fatigue. Neural Comput. 2003 Feb;15(2):253-78. </a:t>
            </a:r>
          </a:p>
          <a:p>
            <a:r>
              <a:rPr lang="fr-CA" sz="2400" dirty="0"/>
              <a:t>I Dione, J </a:t>
            </a:r>
            <a:r>
              <a:rPr lang="fr-CA" sz="2400" dirty="0" err="1"/>
              <a:t>Deteix</a:t>
            </a:r>
            <a:r>
              <a:rPr lang="fr-CA" sz="2400" dirty="0"/>
              <a:t>, T </a:t>
            </a:r>
            <a:r>
              <a:rPr lang="fr-CA" sz="2400" dirty="0" err="1"/>
              <a:t>Briffard</a:t>
            </a:r>
            <a:r>
              <a:rPr lang="fr-CA" sz="2400" dirty="0"/>
              <a:t>, E Chamberland, N Doyon,</a:t>
            </a:r>
            <a:r>
              <a:rPr lang="fr-CA" sz="2400" b="1" dirty="0"/>
              <a:t> </a:t>
            </a:r>
            <a:r>
              <a:rPr lang="en-US" sz="2400" dirty="0"/>
              <a:t>Improved Simulation of </a:t>
            </a:r>
            <a:r>
              <a:rPr lang="en-US" sz="2400" dirty="0" err="1"/>
              <a:t>Electrodiffusion</a:t>
            </a:r>
            <a:r>
              <a:rPr lang="en-US" sz="2400" dirty="0"/>
              <a:t> in the Node of Ranvier by Mesh Adaptation </a:t>
            </a:r>
            <a:r>
              <a:rPr lang="fr-CA" sz="2400" dirty="0" err="1"/>
              <a:t>PloS</a:t>
            </a:r>
            <a:r>
              <a:rPr lang="fr-CA" sz="2400" dirty="0"/>
              <a:t> one 11 (8), e0161318</a:t>
            </a:r>
            <a:endParaRPr lang="en-US" sz="2400" dirty="0"/>
          </a:p>
          <a:p>
            <a:r>
              <a:rPr lang="nn-NO" sz="2400" dirty="0"/>
              <a:t>X Li, G Hémond, AG Godin, N Doyon,</a:t>
            </a:r>
            <a:r>
              <a:rPr lang="fr-CA" sz="2400" u="sng" dirty="0"/>
              <a:t> </a:t>
            </a:r>
            <a:r>
              <a:rPr lang="en-US" sz="2400" dirty="0"/>
              <a:t>Computational modeling of trans-synaptic nanocolumns, a modulator of synaptic transmission,</a:t>
            </a:r>
            <a:r>
              <a:rPr lang="fr-CA" sz="2400" dirty="0" err="1"/>
              <a:t>Frontiers</a:t>
            </a:r>
            <a:r>
              <a:rPr lang="fr-CA" sz="2400" dirty="0"/>
              <a:t> in </a:t>
            </a:r>
            <a:r>
              <a:rPr lang="fr-CA" sz="2400" dirty="0" err="1"/>
              <a:t>Computational</a:t>
            </a:r>
            <a:r>
              <a:rPr lang="fr-CA" sz="2400" dirty="0"/>
              <a:t> Neuroscience 16, 969119</a:t>
            </a:r>
          </a:p>
          <a:p>
            <a:r>
              <a:rPr lang="en-US" sz="2400" dirty="0"/>
              <a:t> </a:t>
            </a:r>
            <a:r>
              <a:rPr lang="fr-CA" sz="2400" dirty="0"/>
              <a:t>Painchaud V, N Doyon, P Desrosiers, </a:t>
            </a:r>
            <a:r>
              <a:rPr lang="en-US" sz="2400" dirty="0"/>
              <a:t>Beyond Wilson–Cowan dynamics: oscillations and chaos without inhibition, </a:t>
            </a:r>
            <a:r>
              <a:rPr lang="fr-CA" sz="2400" dirty="0" err="1"/>
              <a:t>Biological</a:t>
            </a:r>
            <a:r>
              <a:rPr lang="fr-CA" sz="2400" dirty="0"/>
              <a:t> </a:t>
            </a:r>
            <a:r>
              <a:rPr lang="fr-CA" sz="2400" dirty="0" err="1"/>
              <a:t>Cybernetics</a:t>
            </a:r>
            <a:r>
              <a:rPr lang="fr-CA" sz="2400" dirty="0"/>
              <a:t> 116 (5), 527-543</a:t>
            </a:r>
          </a:p>
          <a:p>
            <a:r>
              <a:rPr lang="fr-CA" sz="2400" dirty="0"/>
              <a:t>Sengupta S, </a:t>
            </a:r>
            <a:r>
              <a:rPr lang="fr-CA" sz="2400" dirty="0" err="1"/>
              <a:t>Talidou</a:t>
            </a:r>
            <a:r>
              <a:rPr lang="fr-CA" sz="2400" dirty="0"/>
              <a:t> A, Lefebvre J, Skinner FK. </a:t>
            </a:r>
            <a:r>
              <a:rPr lang="fr-CA" sz="2400" dirty="0" err="1"/>
              <a:t>Cell</a:t>
            </a:r>
            <a:r>
              <a:rPr lang="fr-CA" sz="2400" dirty="0"/>
              <a:t>-type-</a:t>
            </a:r>
            <a:r>
              <a:rPr lang="fr-CA" sz="2400" dirty="0" err="1"/>
              <a:t>specific</a:t>
            </a:r>
            <a:r>
              <a:rPr lang="fr-CA" sz="2400" dirty="0"/>
              <a:t> contributions to </a:t>
            </a:r>
            <a:r>
              <a:rPr lang="fr-CA" sz="2400" dirty="0" err="1"/>
              <a:t>theta</a:t>
            </a:r>
            <a:r>
              <a:rPr lang="fr-CA" sz="2400" dirty="0"/>
              <a:t>-gamma </a:t>
            </a:r>
            <a:r>
              <a:rPr lang="fr-CA" sz="2400" dirty="0" err="1"/>
              <a:t>coupled</a:t>
            </a:r>
            <a:r>
              <a:rPr lang="fr-CA" sz="2400" dirty="0"/>
              <a:t> </a:t>
            </a:r>
            <a:r>
              <a:rPr lang="fr-CA" sz="2400" dirty="0" err="1"/>
              <a:t>rhythms</a:t>
            </a:r>
            <a:r>
              <a:rPr lang="fr-CA" sz="2400" dirty="0"/>
              <a:t> in the </a:t>
            </a:r>
            <a:r>
              <a:rPr lang="fr-CA" sz="2400" dirty="0" err="1"/>
              <a:t>hippocampus</a:t>
            </a:r>
            <a:r>
              <a:rPr lang="fr-CA" sz="2400" dirty="0"/>
              <a:t>. </a:t>
            </a:r>
            <a:r>
              <a:rPr lang="fr-CA" sz="2400" dirty="0" err="1"/>
              <a:t>Netw</a:t>
            </a:r>
            <a:r>
              <a:rPr lang="fr-CA" sz="2400" dirty="0"/>
              <a:t> </a:t>
            </a:r>
            <a:r>
              <a:rPr lang="fr-CA" sz="2400" dirty="0" err="1"/>
              <a:t>Neurosci</a:t>
            </a:r>
            <a:r>
              <a:rPr lang="fr-CA" sz="2400" dirty="0"/>
              <a:t>. 2025</a:t>
            </a:r>
          </a:p>
          <a:p>
            <a:endParaRPr lang="fr-CA" dirty="0"/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7490F1B-06B8-56C4-05E5-358A143A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A" b="1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963758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81861356-F870-43B6-A7BC-BE5809B615DE}"/>
              </a:ext>
            </a:extLst>
          </p:cNvPr>
          <p:cNvCxnSpPr>
            <a:cxnSpLocks/>
          </p:cNvCxnSpPr>
          <p:nvPr/>
        </p:nvCxnSpPr>
        <p:spPr>
          <a:xfrm flipV="1">
            <a:off x="6874157" y="3576522"/>
            <a:ext cx="2607794" cy="1"/>
          </a:xfrm>
          <a:prstGeom prst="line">
            <a:avLst/>
          </a:prstGeom>
          <a:ln w="381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F50C482-6989-40BB-B53A-8312B6F9A061}"/>
              </a:ext>
            </a:extLst>
          </p:cNvPr>
          <p:cNvCxnSpPr>
            <a:cxnSpLocks/>
          </p:cNvCxnSpPr>
          <p:nvPr/>
        </p:nvCxnSpPr>
        <p:spPr>
          <a:xfrm flipV="1">
            <a:off x="6831927" y="4085136"/>
            <a:ext cx="2607794" cy="1"/>
          </a:xfrm>
          <a:prstGeom prst="line">
            <a:avLst/>
          </a:prstGeom>
          <a:ln w="381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85FA339C-BBA1-4C05-B056-F42FEA5C7B60}"/>
              </a:ext>
            </a:extLst>
          </p:cNvPr>
          <p:cNvSpPr txBox="1"/>
          <p:nvPr/>
        </p:nvSpPr>
        <p:spPr>
          <a:xfrm>
            <a:off x="2322304" y="610675"/>
            <a:ext cx="6666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chemeClr val="accent1"/>
                </a:solidFill>
              </a:rPr>
              <a:t>The all or none </a:t>
            </a:r>
            <a:r>
              <a:rPr lang="fr-CA" sz="4000" b="1" dirty="0" err="1">
                <a:solidFill>
                  <a:schemeClr val="accent1"/>
                </a:solidFill>
              </a:rPr>
              <a:t>principle</a:t>
            </a:r>
            <a:r>
              <a:rPr lang="fr-CA" sz="4000" b="1" dirty="0">
                <a:solidFill>
                  <a:schemeClr val="accent1"/>
                </a:solidFill>
              </a:rPr>
              <a:t> and the Heaviside </a:t>
            </a:r>
            <a:r>
              <a:rPr lang="fr-CA" sz="4000" b="1" dirty="0" err="1">
                <a:solidFill>
                  <a:schemeClr val="accent1"/>
                </a:solidFill>
              </a:rPr>
              <a:t>function</a:t>
            </a:r>
            <a:endParaRPr lang="fr-CA" sz="40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2DEAB67-F2BF-4707-A67A-7BB28A546117}"/>
                  </a:ext>
                </a:extLst>
              </p:cNvPr>
              <p:cNvSpPr txBox="1"/>
              <p:nvPr/>
            </p:nvSpPr>
            <p:spPr>
              <a:xfrm>
                <a:off x="2084703" y="3429000"/>
                <a:ext cx="299806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fr-CA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fr-CA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CA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CA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CA" sz="2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2400" b="1" i="1" smtClean="0">
                                    <a:latin typeface="Cambria Math" panose="02040503050406030204" pitchFamily="18" charset="0"/>
                                  </a:rPr>
                                  <m:t>,    </m:t>
                                </m:r>
                                <m:r>
                                  <a:rPr lang="fr-CA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CA" sz="2400" b="1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fr-CA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fr-CA" sz="2400" b="1" i="1" smtClean="0">
                                    <a:latin typeface="Cambria Math" panose="02040503050406030204" pitchFamily="18" charset="0"/>
                                  </a:rPr>
                                  <m:t>,    </m:t>
                                </m:r>
                                <m:r>
                                  <a:rPr lang="fr-CA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CA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fr-CA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CA" sz="2400" b="1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2DEAB67-F2BF-4707-A67A-7BB28A546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703" y="3429000"/>
                <a:ext cx="2998065" cy="8238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C252346-B04A-4D65-A6ED-B84997539BAB}"/>
              </a:ext>
            </a:extLst>
          </p:cNvPr>
          <p:cNvCxnSpPr>
            <a:cxnSpLocks/>
          </p:cNvCxnSpPr>
          <p:nvPr/>
        </p:nvCxnSpPr>
        <p:spPr>
          <a:xfrm>
            <a:off x="7225320" y="4085134"/>
            <a:ext cx="9347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A591A76-3B09-4624-A7EE-9C247230C639}"/>
              </a:ext>
            </a:extLst>
          </p:cNvPr>
          <p:cNvCxnSpPr>
            <a:cxnSpLocks/>
          </p:cNvCxnSpPr>
          <p:nvPr/>
        </p:nvCxnSpPr>
        <p:spPr>
          <a:xfrm>
            <a:off x="8198140" y="3577134"/>
            <a:ext cx="9347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A8CF2814-A446-4A02-9598-5695AEB25D48}"/>
              </a:ext>
            </a:extLst>
          </p:cNvPr>
          <p:cNvSpPr/>
          <p:nvPr/>
        </p:nvSpPr>
        <p:spPr>
          <a:xfrm>
            <a:off x="8157500" y="3998804"/>
            <a:ext cx="157480" cy="15233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173477E-3D3A-4852-BCB8-F393E39ABD02}"/>
              </a:ext>
            </a:extLst>
          </p:cNvPr>
          <p:cNvSpPr/>
          <p:nvPr/>
        </p:nvSpPr>
        <p:spPr>
          <a:xfrm>
            <a:off x="8191790" y="3507314"/>
            <a:ext cx="157480" cy="16695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BBD3C1-903E-49A2-81B3-6A82642B886A}"/>
                  </a:ext>
                </a:extLst>
              </p:cNvPr>
              <p:cNvSpPr/>
              <p:nvPr/>
            </p:nvSpPr>
            <p:spPr>
              <a:xfrm>
                <a:off x="6239047" y="3854301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fr-CA" sz="24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BBD3C1-903E-49A2-81B3-6A82642B8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047" y="3854301"/>
                <a:ext cx="43794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C8A6984-166C-4818-A2BB-1D63FAFE54C6}"/>
                  </a:ext>
                </a:extLst>
              </p:cNvPr>
              <p:cNvSpPr/>
              <p:nvPr/>
            </p:nvSpPr>
            <p:spPr>
              <a:xfrm>
                <a:off x="6292294" y="3356705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2400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C8A6984-166C-4818-A2BB-1D63FAFE5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294" y="3356705"/>
                <a:ext cx="43794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0E97A93-DC2C-452E-82C6-D03F42321FD7}"/>
              </a:ext>
            </a:extLst>
          </p:cNvPr>
          <p:cNvCxnSpPr>
            <a:cxnSpLocks/>
          </p:cNvCxnSpPr>
          <p:nvPr/>
        </p:nvCxnSpPr>
        <p:spPr>
          <a:xfrm>
            <a:off x="8237479" y="2979842"/>
            <a:ext cx="0" cy="1531345"/>
          </a:xfrm>
          <a:prstGeom prst="line">
            <a:avLst/>
          </a:prstGeom>
          <a:ln w="381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0DAF478-1F73-46FA-B73D-BC9CF4016F29}"/>
                  </a:ext>
                </a:extLst>
              </p:cNvPr>
              <p:cNvSpPr/>
              <p:nvPr/>
            </p:nvSpPr>
            <p:spPr>
              <a:xfrm>
                <a:off x="8023288" y="4547344"/>
                <a:ext cx="445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0DAF478-1F73-46FA-B73D-BC9CF4016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288" y="4547344"/>
                <a:ext cx="4459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29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9" grpId="0"/>
      <p:bldP spid="20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7534FD9-6103-494E-A286-847D048EA2C7}"/>
              </a:ext>
            </a:extLst>
          </p:cNvPr>
          <p:cNvSpPr txBox="1"/>
          <p:nvPr/>
        </p:nvSpPr>
        <p:spPr>
          <a:xfrm>
            <a:off x="134112" y="166575"/>
            <a:ext cx="11814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 err="1">
                <a:solidFill>
                  <a:schemeClr val="accent1"/>
                </a:solidFill>
              </a:rPr>
              <a:t>Artificial</a:t>
            </a:r>
            <a:r>
              <a:rPr lang="fr-CA" sz="4000" b="1" dirty="0">
                <a:solidFill>
                  <a:schemeClr val="accent1"/>
                </a:solidFill>
              </a:rPr>
              <a:t> </a:t>
            </a:r>
            <a:r>
              <a:rPr lang="fr-CA" sz="4000" b="1" dirty="0" err="1">
                <a:solidFill>
                  <a:schemeClr val="accent1"/>
                </a:solidFill>
              </a:rPr>
              <a:t>neurons</a:t>
            </a:r>
            <a:r>
              <a:rPr lang="fr-CA" sz="4000" b="1" dirty="0">
                <a:solidFill>
                  <a:schemeClr val="accent1"/>
                </a:solidFill>
              </a:rPr>
              <a:t> for simple </a:t>
            </a:r>
            <a:r>
              <a:rPr lang="fr-CA" sz="4000" b="1" dirty="0" err="1">
                <a:solidFill>
                  <a:schemeClr val="accent1"/>
                </a:solidFill>
              </a:rPr>
              <a:t>artificial</a:t>
            </a:r>
            <a:r>
              <a:rPr lang="fr-CA" sz="4000" b="1" dirty="0">
                <a:solidFill>
                  <a:schemeClr val="accent1"/>
                </a:solidFill>
              </a:rPr>
              <a:t> </a:t>
            </a:r>
            <a:r>
              <a:rPr lang="fr-CA" sz="4000" b="1" dirty="0" err="1">
                <a:solidFill>
                  <a:schemeClr val="accent1"/>
                </a:solidFill>
              </a:rPr>
              <a:t>neuron</a:t>
            </a:r>
            <a:r>
              <a:rPr lang="fr-CA" sz="4000" b="1" dirty="0">
                <a:solidFill>
                  <a:schemeClr val="accent1"/>
                </a:solidFill>
              </a:rPr>
              <a:t> networks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71E4F63-C0BC-4BCD-AC00-AE86549036B2}"/>
              </a:ext>
            </a:extLst>
          </p:cNvPr>
          <p:cNvSpPr txBox="1"/>
          <p:nvPr/>
        </p:nvSpPr>
        <p:spPr>
          <a:xfrm>
            <a:off x="2735288" y="1464757"/>
            <a:ext cx="12780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400" b="1" dirty="0" err="1"/>
              <a:t>Synaptic</a:t>
            </a:r>
            <a:endParaRPr lang="fr-CA" sz="2400" b="1" dirty="0"/>
          </a:p>
          <a:p>
            <a:pPr algn="ctr"/>
            <a:r>
              <a:rPr lang="fr-CA" sz="2400" b="1" dirty="0" err="1"/>
              <a:t>weigths</a:t>
            </a:r>
            <a:endParaRPr lang="fr-CA" sz="2400" b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4DCA0D0-FF15-4E47-B0C1-28B92545DB1D}"/>
              </a:ext>
            </a:extLst>
          </p:cNvPr>
          <p:cNvSpPr txBox="1"/>
          <p:nvPr/>
        </p:nvSpPr>
        <p:spPr>
          <a:xfrm>
            <a:off x="1379990" y="239919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b="1" dirty="0"/>
              <a:t>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FF9E78D-E5D8-4B86-B0A8-690F8DF497D1}"/>
              </a:ext>
            </a:extLst>
          </p:cNvPr>
          <p:cNvSpPr txBox="1"/>
          <p:nvPr/>
        </p:nvSpPr>
        <p:spPr>
          <a:xfrm>
            <a:off x="1302871" y="3394889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b="1" dirty="0"/>
              <a:t>0.5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62F7AF1-3B4D-46F7-B34B-7E96E35C6A81}"/>
              </a:ext>
            </a:extLst>
          </p:cNvPr>
          <p:cNvSpPr txBox="1"/>
          <p:nvPr/>
        </p:nvSpPr>
        <p:spPr>
          <a:xfrm>
            <a:off x="1379990" y="467177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b="1" dirty="0"/>
              <a:t>2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2EA0F32-0B54-4606-BFD6-7F77536C7EAB}"/>
              </a:ext>
            </a:extLst>
          </p:cNvPr>
          <p:cNvCxnSpPr>
            <a:cxnSpLocks/>
          </p:cNvCxnSpPr>
          <p:nvPr/>
        </p:nvCxnSpPr>
        <p:spPr>
          <a:xfrm>
            <a:off x="1971040" y="2598009"/>
            <a:ext cx="2129322" cy="799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B22102CF-4C08-419A-811A-00AE6C90D145}"/>
              </a:ext>
            </a:extLst>
          </p:cNvPr>
          <p:cNvCxnSpPr>
            <a:cxnSpLocks/>
          </p:cNvCxnSpPr>
          <p:nvPr/>
        </p:nvCxnSpPr>
        <p:spPr>
          <a:xfrm>
            <a:off x="2182796" y="3677405"/>
            <a:ext cx="18481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184296E-ABD3-4B05-A88C-AD8768250382}"/>
              </a:ext>
            </a:extLst>
          </p:cNvPr>
          <p:cNvCxnSpPr>
            <a:cxnSpLocks/>
          </p:cNvCxnSpPr>
          <p:nvPr/>
        </p:nvCxnSpPr>
        <p:spPr>
          <a:xfrm flipV="1">
            <a:off x="1971040" y="4028621"/>
            <a:ext cx="2059952" cy="8278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0FC62D93-AE34-4CE3-8543-A3CBEE01A8FE}"/>
              </a:ext>
            </a:extLst>
          </p:cNvPr>
          <p:cNvSpPr txBox="1"/>
          <p:nvPr/>
        </p:nvSpPr>
        <p:spPr>
          <a:xfrm>
            <a:off x="2695543" y="248361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E6E510C-CDE5-453D-8FE0-D9BD78A7F609}"/>
              </a:ext>
            </a:extLst>
          </p:cNvPr>
          <p:cNvSpPr txBox="1"/>
          <p:nvPr/>
        </p:nvSpPr>
        <p:spPr>
          <a:xfrm>
            <a:off x="2456639" y="3260945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b="1" dirty="0">
                <a:solidFill>
                  <a:schemeClr val="accent2"/>
                </a:solidFill>
              </a:rPr>
              <a:t>-1.2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BD4979B-4DCD-4F2F-917F-83AD3C907D66}"/>
              </a:ext>
            </a:extLst>
          </p:cNvPr>
          <p:cNvSpPr txBox="1"/>
          <p:nvPr/>
        </p:nvSpPr>
        <p:spPr>
          <a:xfrm>
            <a:off x="2667400" y="404033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4971BEF-317E-4DC8-8A4B-572B3024A544}"/>
              </a:ext>
            </a:extLst>
          </p:cNvPr>
          <p:cNvSpPr txBox="1"/>
          <p:nvPr/>
        </p:nvSpPr>
        <p:spPr>
          <a:xfrm>
            <a:off x="4441974" y="1569780"/>
            <a:ext cx="202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b="1" dirty="0" err="1"/>
              <a:t>Weigthed</a:t>
            </a:r>
            <a:r>
              <a:rPr lang="fr-CA" sz="2400" b="1" dirty="0"/>
              <a:t> </a:t>
            </a:r>
            <a:r>
              <a:rPr lang="fr-CA" sz="2400" b="1" dirty="0" err="1"/>
              <a:t>sum</a:t>
            </a:r>
            <a:endParaRPr lang="fr-CA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097D752D-E91A-40B8-92D7-B1195D34905F}"/>
                  </a:ext>
                </a:extLst>
              </p:cNvPr>
              <p:cNvSpPr txBox="1"/>
              <p:nvPr/>
            </p:nvSpPr>
            <p:spPr>
              <a:xfrm>
                <a:off x="4351254" y="2932447"/>
                <a:ext cx="280006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fr-CA" sz="2400" b="1" dirty="0"/>
                  <a:t>1</a:t>
                </a:r>
                <a14:m>
                  <m:oMath xmlns:m="http://schemas.openxmlformats.org/officeDocument/2006/math">
                    <m:r>
                      <a:rPr lang="fr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CA" sz="2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fr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fr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fr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fr-CA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fr-CA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fr-CA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fr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CA" sz="2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fr-CA" sz="2400" b="1" dirty="0"/>
                  <a:t>=</a:t>
                </a:r>
                <a:r>
                  <a:rPr lang="fr-CA" sz="2400" b="1" dirty="0">
                    <a:solidFill>
                      <a:schemeClr val="accent2"/>
                    </a:solidFill>
                  </a:rPr>
                  <a:t>7.4</a:t>
                </a: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097D752D-E91A-40B8-92D7-B1195D349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254" y="2932447"/>
                <a:ext cx="2800062" cy="738664"/>
              </a:xfrm>
              <a:prstGeom prst="rect">
                <a:avLst/>
              </a:prstGeom>
              <a:blipFill>
                <a:blip r:embed="rId2"/>
                <a:stretch>
                  <a:fillRect l="-6318" t="-12397" b="-2479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ZoneTexte 36">
            <a:extLst>
              <a:ext uri="{FF2B5EF4-FFF2-40B4-BE49-F238E27FC236}">
                <a16:creationId xmlns:a16="http://schemas.microsoft.com/office/drawing/2014/main" id="{A0A31756-7195-4A51-8020-2C26DEB5CA8B}"/>
              </a:ext>
            </a:extLst>
          </p:cNvPr>
          <p:cNvSpPr txBox="1"/>
          <p:nvPr/>
        </p:nvSpPr>
        <p:spPr>
          <a:xfrm>
            <a:off x="7833384" y="1486774"/>
            <a:ext cx="2251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400" b="1" dirty="0"/>
              <a:t>Application </a:t>
            </a:r>
          </a:p>
          <a:p>
            <a:pPr algn="ctr"/>
            <a:r>
              <a:rPr lang="fr-CA" sz="2400" b="1" dirty="0"/>
              <a:t>of the Heaviside</a:t>
            </a:r>
          </a:p>
          <a:p>
            <a:pPr algn="ctr"/>
            <a:r>
              <a:rPr lang="fr-CA" sz="2400" b="1" dirty="0" err="1"/>
              <a:t>function</a:t>
            </a:r>
            <a:endParaRPr lang="fr-CA" sz="2400" b="1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6B0B8A09-B7B5-487D-B93E-D6E952D54207}"/>
              </a:ext>
            </a:extLst>
          </p:cNvPr>
          <p:cNvSpPr/>
          <p:nvPr/>
        </p:nvSpPr>
        <p:spPr>
          <a:xfrm>
            <a:off x="8034161" y="2881138"/>
            <a:ext cx="1849828" cy="15522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82D8083-7D4C-4C76-B3B0-A2D26959080F}"/>
              </a:ext>
            </a:extLst>
          </p:cNvPr>
          <p:cNvSpPr txBox="1"/>
          <p:nvPr/>
        </p:nvSpPr>
        <p:spPr>
          <a:xfrm>
            <a:off x="10837057" y="1872241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b="1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B292707-D05F-4CB5-8A30-B9B49CE77A44}"/>
                  </a:ext>
                </a:extLst>
              </p:cNvPr>
              <p:cNvSpPr/>
              <p:nvPr/>
            </p:nvSpPr>
            <p:spPr>
              <a:xfrm>
                <a:off x="8386762" y="3006133"/>
                <a:ext cx="100168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fr-CA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fr-CA" sz="2000" b="1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fr-CA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fr-CA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A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fr-CA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fr-CA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A" sz="2000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B292707-D05F-4CB5-8A30-B9B49CE77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762" y="3006133"/>
                <a:ext cx="1001684" cy="707886"/>
              </a:xfrm>
              <a:prstGeom prst="rect">
                <a:avLst/>
              </a:prstGeom>
              <a:blipFill>
                <a:blip r:embed="rId3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C76BB25-38CF-4C70-8D60-FC9F1F78CC91}"/>
              </a:ext>
            </a:extLst>
          </p:cNvPr>
          <p:cNvSpPr/>
          <p:nvPr/>
        </p:nvSpPr>
        <p:spPr>
          <a:xfrm>
            <a:off x="4128855" y="2860861"/>
            <a:ext cx="3043308" cy="145784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FE59D090-9D2A-4A56-BE85-D57B315A5D96}"/>
              </a:ext>
            </a:extLst>
          </p:cNvPr>
          <p:cNvCxnSpPr>
            <a:cxnSpLocks/>
          </p:cNvCxnSpPr>
          <p:nvPr/>
        </p:nvCxnSpPr>
        <p:spPr>
          <a:xfrm flipV="1">
            <a:off x="7231235" y="3630277"/>
            <a:ext cx="797563" cy="27273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32DE9C91-60E9-4EF5-A91C-EDCB8DA6B479}"/>
              </a:ext>
            </a:extLst>
          </p:cNvPr>
          <p:cNvCxnSpPr>
            <a:cxnSpLocks/>
          </p:cNvCxnSpPr>
          <p:nvPr/>
        </p:nvCxnSpPr>
        <p:spPr>
          <a:xfrm>
            <a:off x="9910567" y="3657550"/>
            <a:ext cx="745066" cy="0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4364FE88-0C2C-40A2-9E34-3CA05E721D8F}"/>
              </a:ext>
            </a:extLst>
          </p:cNvPr>
          <p:cNvSpPr txBox="1"/>
          <p:nvPr/>
        </p:nvSpPr>
        <p:spPr>
          <a:xfrm>
            <a:off x="10863839" y="34450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1F60F76-0BA6-4B6D-8F24-3438A7F53559}"/>
              </a:ext>
            </a:extLst>
          </p:cNvPr>
          <p:cNvSpPr txBox="1"/>
          <p:nvPr/>
        </p:nvSpPr>
        <p:spPr>
          <a:xfrm>
            <a:off x="3167435" y="266906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CDE19CF-57A2-4562-A18B-A2ECD3CDCD9E}"/>
              </a:ext>
            </a:extLst>
          </p:cNvPr>
          <p:cNvSpPr txBox="1"/>
          <p:nvPr/>
        </p:nvSpPr>
        <p:spPr>
          <a:xfrm>
            <a:off x="3253733" y="329519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B7D177C6-E8D8-4B3C-937E-F68E23FFD603}"/>
              </a:ext>
            </a:extLst>
          </p:cNvPr>
          <p:cNvSpPr txBox="1"/>
          <p:nvPr/>
        </p:nvSpPr>
        <p:spPr>
          <a:xfrm>
            <a:off x="3218846" y="3899293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b="1" dirty="0">
                <a:solidFill>
                  <a:srgbClr val="00B050"/>
                </a:solidFill>
              </a:rPr>
              <a:t>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84D60F71-7FB0-4C22-B6EF-F24FEBE420E8}"/>
                  </a:ext>
                </a:extLst>
              </p:cNvPr>
              <p:cNvSpPr txBox="1"/>
              <p:nvPr/>
            </p:nvSpPr>
            <p:spPr>
              <a:xfrm>
                <a:off x="4751854" y="3602642"/>
                <a:ext cx="201721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fr-CA" sz="2400" b="1" dirty="0"/>
                  <a:t>1</a:t>
                </a:r>
                <a14:m>
                  <m:oMath xmlns:m="http://schemas.openxmlformats.org/officeDocument/2006/math">
                    <m:r>
                      <a:rPr lang="fr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CA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fr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fr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fr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CA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fr-CA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fr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×(−</m:t>
                    </m:r>
                    <m:r>
                      <a:rPr lang="fr-CA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fr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CA" sz="2400" b="1" dirty="0"/>
                  <a:t>=</a:t>
                </a:r>
                <a:r>
                  <a:rPr lang="fr-CA" sz="2400" b="1" dirty="0">
                    <a:solidFill>
                      <a:srgbClr val="00B050"/>
                    </a:solidFill>
                  </a:rPr>
                  <a:t>-1</a:t>
                </a:r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84D60F71-7FB0-4C22-B6EF-F24FEBE42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54" y="3602642"/>
                <a:ext cx="2017219" cy="738664"/>
              </a:xfrm>
              <a:prstGeom prst="rect">
                <a:avLst/>
              </a:prstGeom>
              <a:blipFill>
                <a:blip r:embed="rId4"/>
                <a:stretch>
                  <a:fillRect l="-8788" t="-13223" r="-5152" b="-2396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7BAE74-D8A8-4AC3-9755-485B1AE4F666}"/>
                  </a:ext>
                </a:extLst>
              </p:cNvPr>
              <p:cNvSpPr/>
              <p:nvPr/>
            </p:nvSpPr>
            <p:spPr>
              <a:xfrm>
                <a:off x="8426580" y="3782628"/>
                <a:ext cx="87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fr-CA" b="1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fr-CA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A" b="1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7BAE74-D8A8-4AC3-9755-485B1AE4F6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580" y="3782628"/>
                <a:ext cx="870751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ZoneTexte 45">
            <a:extLst>
              <a:ext uri="{FF2B5EF4-FFF2-40B4-BE49-F238E27FC236}">
                <a16:creationId xmlns:a16="http://schemas.microsoft.com/office/drawing/2014/main" id="{C5722C5D-10B7-4892-B13D-1DA80375C14A}"/>
              </a:ext>
            </a:extLst>
          </p:cNvPr>
          <p:cNvSpPr txBox="1"/>
          <p:nvPr/>
        </p:nvSpPr>
        <p:spPr>
          <a:xfrm>
            <a:off x="11088121" y="342622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531B10E-F2F9-4DA6-8747-07A5CAD46888}"/>
              </a:ext>
            </a:extLst>
          </p:cNvPr>
          <p:cNvSpPr txBox="1"/>
          <p:nvPr/>
        </p:nvSpPr>
        <p:spPr>
          <a:xfrm>
            <a:off x="571105" y="184275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400" b="1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78444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/>
      <p:bldP spid="2" grpId="0"/>
      <p:bldP spid="11" grpId="0" animBg="1"/>
      <p:bldP spid="26" grpId="0"/>
      <p:bldP spid="42" grpId="0"/>
      <p:bldP spid="43" grpId="0"/>
      <p:bldP spid="44" grpId="0"/>
      <p:bldP spid="45" grpId="0"/>
      <p:bldP spid="24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7FC304-3FCC-F00E-7C12-9AF79F73A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 err="1">
                <a:solidFill>
                  <a:schemeClr val="accent1"/>
                </a:solidFill>
              </a:rPr>
              <a:t>Several</a:t>
            </a:r>
            <a:r>
              <a:rPr lang="fr-CA" b="1" dirty="0">
                <a:solidFill>
                  <a:schemeClr val="accent1"/>
                </a:solidFill>
              </a:rPr>
              <a:t> </a:t>
            </a:r>
            <a:r>
              <a:rPr lang="fr-CA" b="1" dirty="0" err="1">
                <a:solidFill>
                  <a:schemeClr val="accent1"/>
                </a:solidFill>
              </a:rPr>
              <a:t>families</a:t>
            </a:r>
            <a:r>
              <a:rPr lang="fr-CA" b="1" dirty="0">
                <a:solidFill>
                  <a:schemeClr val="accent1"/>
                </a:solidFill>
              </a:rPr>
              <a:t> of neural </a:t>
            </a:r>
            <a:r>
              <a:rPr lang="fr-CA" b="1" dirty="0" err="1">
                <a:solidFill>
                  <a:schemeClr val="accent1"/>
                </a:solidFill>
              </a:rPr>
              <a:t>models</a:t>
            </a:r>
            <a:endParaRPr lang="fr-CA" b="1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762096-E10F-696E-4A33-DAAE401CE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16" y="1760728"/>
            <a:ext cx="10515600" cy="4822952"/>
          </a:xfrm>
        </p:spPr>
        <p:txBody>
          <a:bodyPr>
            <a:normAutofit/>
          </a:bodyPr>
          <a:lstStyle/>
          <a:p>
            <a:r>
              <a:rPr lang="fr-CA" dirty="0" err="1"/>
              <a:t>Models</a:t>
            </a:r>
            <a:r>
              <a:rPr lang="fr-CA" dirty="0"/>
              <a:t> of </a:t>
            </a:r>
            <a:r>
              <a:rPr lang="fr-CA" dirty="0" err="1"/>
              <a:t>subneuronal</a:t>
            </a:r>
            <a:r>
              <a:rPr lang="fr-CA" dirty="0"/>
              <a:t> </a:t>
            </a:r>
          </a:p>
          <a:p>
            <a:pPr marL="0" indent="0">
              <a:buNone/>
            </a:pPr>
            <a:r>
              <a:rPr lang="fr-CA" dirty="0"/>
              <a:t>structures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r>
              <a:rPr lang="fr-CA" dirty="0" err="1"/>
              <a:t>Multicompartmental</a:t>
            </a:r>
            <a:r>
              <a:rPr lang="fr-CA" dirty="0"/>
              <a:t> </a:t>
            </a:r>
            <a:r>
              <a:rPr lang="fr-CA" dirty="0" err="1"/>
              <a:t>models</a:t>
            </a:r>
            <a:r>
              <a:rPr lang="fr-CA" dirty="0"/>
              <a:t>,</a:t>
            </a:r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</p:txBody>
      </p:sp>
      <p:pic>
        <p:nvPicPr>
          <p:cNvPr id="5" name="Picture 4" descr="The NEURON Book">
            <a:extLst>
              <a:ext uri="{FF2B5EF4-FFF2-40B4-BE49-F238E27FC236}">
                <a16:creationId xmlns:a16="http://schemas.microsoft.com/office/drawing/2014/main" id="{C14EF38D-EE52-46F1-B7BF-6E1E06A70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887" y="4608575"/>
            <a:ext cx="1794647" cy="179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6606A0-E039-4F78-8DE7-6DDA61EF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336" y="4369224"/>
            <a:ext cx="2097024" cy="24887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6D92E61-7CC1-4A0B-8289-6EA668590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677" y="1696783"/>
            <a:ext cx="3067478" cy="192431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A209DAD-774C-4727-A439-5F0EF9CCC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328" y="1389888"/>
            <a:ext cx="2988291" cy="255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7298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7830</TotalTime>
  <Words>3419</Words>
  <Application>Microsoft Office PowerPoint</Application>
  <PresentationFormat>Grand écran</PresentationFormat>
  <Paragraphs>432</Paragraphs>
  <Slides>62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SFMono-Regular</vt:lpstr>
      <vt:lpstr>Thème Office</vt:lpstr>
      <vt:lpstr>Neurasmus,  Berlin, July 3rd 2025 Mathematical Models of Neural Activity</vt:lpstr>
      <vt:lpstr>Plan</vt:lpstr>
      <vt:lpstr>Introduction</vt:lpstr>
      <vt:lpstr>Why models?</vt:lpstr>
      <vt:lpstr>What properties of neurons do we want our model to capture? A compromise between simplicity and expressivity</vt:lpstr>
      <vt:lpstr>Mimicking the generation of action potential </vt:lpstr>
      <vt:lpstr>Présentation PowerPoint</vt:lpstr>
      <vt:lpstr>Présentation PowerPoint</vt:lpstr>
      <vt:lpstr>Several families of neural models</vt:lpstr>
      <vt:lpstr>Several families of neural models</vt:lpstr>
      <vt:lpstr>Biophysical Principles</vt:lpstr>
      <vt:lpstr>Neurons as electrical circuits</vt:lpstr>
      <vt:lpstr>Neurons as a soup of ions</vt:lpstr>
      <vt:lpstr>The Nernst potential </vt:lpstr>
      <vt:lpstr>The Nernst potential </vt:lpstr>
      <vt:lpstr>Membrane resting potential</vt:lpstr>
      <vt:lpstr>A (short) mathematical interlude…</vt:lpstr>
      <vt:lpstr>Ordinary Differential Equations (ODEs)</vt:lpstr>
      <vt:lpstr>Ordinary differential equations</vt:lpstr>
      <vt:lpstr>Présentation PowerPoint</vt:lpstr>
      <vt:lpstr>Présentation PowerPoint</vt:lpstr>
      <vt:lpstr>Présentation PowerPoint</vt:lpstr>
      <vt:lpstr>The Hodgkin-Huxley model</vt:lpstr>
      <vt:lpstr>The Hodgkin-Huxley model</vt:lpstr>
      <vt:lpstr>Sodium and potassium voltage gated channels</vt:lpstr>
      <vt:lpstr>Stages of an action potential in the HH model</vt:lpstr>
      <vt:lpstr>Sodium and potassium voltage gated channels</vt:lpstr>
      <vt:lpstr>The Hodgkin-Huxley equations</vt:lpstr>
      <vt:lpstr>The behaviour of m, n and h gates</vt:lpstr>
      <vt:lpstr>The behaviour of m, n and h gates</vt:lpstr>
      <vt:lpstr>Qualitative behaviour of the Hodgkin-Huxley model</vt:lpstr>
      <vt:lpstr>Qualitative behaviour of the Hodgkin-Huxley model</vt:lpstr>
      <vt:lpstr>Qualitative behaviour of the Hodgkin-Huxley model</vt:lpstr>
      <vt:lpstr>Leaky Integrate and Fire model (LIF)</vt:lpstr>
      <vt:lpstr>Leaky Integrate and Fire model (LIF)</vt:lpstr>
      <vt:lpstr>Leaky Integrate and Fire model (LIF)</vt:lpstr>
      <vt:lpstr>Leaky Integrate and Fire model (LIF)</vt:lpstr>
      <vt:lpstr>LIF models with refractory periods</vt:lpstr>
      <vt:lpstr>LIF models with refractory periods</vt:lpstr>
      <vt:lpstr>Convolution and fluorescence response</vt:lpstr>
      <vt:lpstr>Convolution and fluorescFence response</vt:lpstr>
      <vt:lpstr>Synapses</vt:lpstr>
      <vt:lpstr>Présentation PowerPoint</vt:lpstr>
      <vt:lpstr>Inhibitory and excitatory synapses</vt:lpstr>
      <vt:lpstr>Inhibitory and excitatory synapses</vt:lpstr>
      <vt:lpstr>Synaptic channels</vt:lpstr>
      <vt:lpstr>Synaptic channels</vt:lpstr>
      <vt:lpstr>Modelling synaptic transmission</vt:lpstr>
      <vt:lpstr>Networks of Leaky Integrate and Fire neurons.</vt:lpstr>
      <vt:lpstr>Networks of Leaky Integrate and Fire neurons.</vt:lpstr>
      <vt:lpstr>LIF model on a completely random network.</vt:lpstr>
      <vt:lpstr>LIF model on a feedforward network.</vt:lpstr>
      <vt:lpstr>LIF model on a network with a negative feedback loop.</vt:lpstr>
      <vt:lpstr>Wilson-Cowan (WC) models</vt:lpstr>
      <vt:lpstr>Wilson-Cowan model</vt:lpstr>
      <vt:lpstr>Wilson-Cowan model</vt:lpstr>
      <vt:lpstr>The Wilson-Cowan model</vt:lpstr>
      <vt:lpstr>The Wilson-Cowan model</vt:lpstr>
      <vt:lpstr>A WC model of lateral inhibition</vt:lpstr>
      <vt:lpstr>A WC model of lateral inhibition</vt:lpstr>
      <vt:lpstr>Bibliography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models of neural activity</dc:title>
  <dc:creator>Desbiens-Doyon Xavier</dc:creator>
  <cp:lastModifiedBy>Nicolas Doyon</cp:lastModifiedBy>
  <cp:revision>201</cp:revision>
  <dcterms:created xsi:type="dcterms:W3CDTF">2024-06-22T12:12:26Z</dcterms:created>
  <dcterms:modified xsi:type="dcterms:W3CDTF">2025-07-03T04:51:33Z</dcterms:modified>
</cp:coreProperties>
</file>